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7" r:id="rId2"/>
    <p:sldId id="258" r:id="rId3"/>
    <p:sldId id="259" r:id="rId4"/>
    <p:sldId id="266" r:id="rId5"/>
    <p:sldId id="264" r:id="rId6"/>
    <p:sldId id="260" r:id="rId7"/>
    <p:sldId id="261" r:id="rId8"/>
    <p:sldId id="262" r:id="rId9"/>
    <p:sldId id="263" r:id="rId10"/>
    <p:sldId id="267" r:id="rId11"/>
  </p:sldIdLst>
  <p:sldSz cx="12192000" cy="6858000"/>
  <p:notesSz cx="6858000" cy="9144000"/>
  <p:embeddedFontLst>
    <p:embeddedFont>
      <p:font typeface="Meiryo" panose="020B0604030504040204" pitchFamily="34" charset="-128"/>
      <p:regular r:id="rId13"/>
      <p:bold r:id="rId14"/>
      <p:italic r:id="rId15"/>
      <p:boldItalic r:id="rId16"/>
    </p:embeddedFont>
    <p:embeddedFont>
      <p:font typeface="華康魏碑體" panose="03000709000000000000" pitchFamily="65" charset="-120"/>
      <p:regular r:id="rId17"/>
    </p:embeddedFont>
    <p:embeddedFont>
      <p:font typeface="標楷體" panose="03000509000000000000" pitchFamily="65" charset="-120"/>
      <p:regular r:id="rId18"/>
    </p:embeddedFont>
  </p:embeddedFontLst>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37" autoAdjust="0"/>
    <p:restoredTop sz="71925" autoAdjust="0"/>
  </p:normalViewPr>
  <p:slideViewPr>
    <p:cSldViewPr snapToGrid="0">
      <p:cViewPr varScale="1">
        <p:scale>
          <a:sx n="58" d="100"/>
          <a:sy n="58" d="100"/>
        </p:scale>
        <p:origin x="102" y="4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11.png>
</file>

<file path=ppt/media/image12.png>
</file>

<file path=ppt/media/image13.jpeg>
</file>

<file path=ppt/media/image2.png>
</file>

<file path=ppt/media/image4.png>
</file>

<file path=ppt/media/image5.jpeg>
</file>

<file path=ppt/media/image6.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C52BB8-2F15-44B6-823F-896946FB1323}" type="datetimeFigureOut">
              <a:rPr lang="zh-TW" altLang="en-US" smtClean="0"/>
              <a:t>2024/10/23</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63D317-EAA5-47AC-92D5-D6047F2716D2}" type="slidenum">
              <a:rPr lang="zh-TW" altLang="en-US" smtClean="0"/>
              <a:t>‹#›</a:t>
            </a:fld>
            <a:endParaRPr lang="zh-TW" altLang="en-US"/>
          </a:p>
        </p:txBody>
      </p:sp>
    </p:spTree>
    <p:extLst>
      <p:ext uri="{BB962C8B-B14F-4D97-AF65-F5344CB8AC3E}">
        <p14:creationId xmlns:p14="http://schemas.microsoft.com/office/powerpoint/2010/main" val="41696862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Prompt: An anime-style scene featuring a young male detective in a mysterious, moonlit environment. The character, with silver-gray hair, stands confidently in the center holding a magnifying glass, dressed in a white lab coat with a detective badge on his sleeve. His expression is serious and focused as he investigates. Behind him, a mystical, ancient temple stands on a foggy mountainside, illuminated by a bright, full moon casting an ethereal glow over the scene. The environment blends elements of ancient mystery and supernatural intrigue, with symbols etched into stone tablets, hanging lanterns casting a warm light, and a skull embedded in the rocky landscape. Flying creatures soar through the night sky, and glowing geometric shapes float in the air, adding to the eerie, otherworldly atmosphere. The scene combines a sense of adventure and investigation in a fantastical, supernatural setting.</a:t>
            </a:r>
          </a:p>
          <a:p>
            <a:endParaRPr lang="en-US" altLang="zh-TW" dirty="0"/>
          </a:p>
          <a:p>
            <a:r>
              <a:rPr lang="zh-TW" altLang="en-US" dirty="0"/>
              <a:t>哈囉</a:t>
            </a:r>
            <a:r>
              <a:rPr lang="en-US" altLang="zh-TW" dirty="0"/>
              <a:t>~</a:t>
            </a:r>
            <a:r>
              <a:rPr lang="zh-TW" altLang="en-US" dirty="0"/>
              <a:t>我是小白今天來聊聊冒險故事囉！</a:t>
            </a:r>
          </a:p>
        </p:txBody>
      </p:sp>
      <p:sp>
        <p:nvSpPr>
          <p:cNvPr id="4" name="投影片編號版面配置區 3"/>
          <p:cNvSpPr>
            <a:spLocks noGrp="1"/>
          </p:cNvSpPr>
          <p:nvPr>
            <p:ph type="sldNum" sz="quarter" idx="5"/>
          </p:nvPr>
        </p:nvSpPr>
        <p:spPr/>
        <p:txBody>
          <a:bodyPr/>
          <a:lstStyle/>
          <a:p>
            <a:fld id="{D963D317-EAA5-47AC-92D5-D6047F2716D2}" type="slidenum">
              <a:rPr lang="zh-TW" altLang="en-US" smtClean="0"/>
              <a:t>1</a:t>
            </a:fld>
            <a:endParaRPr lang="zh-TW" altLang="en-US"/>
          </a:p>
        </p:txBody>
      </p:sp>
    </p:spTree>
    <p:extLst>
      <p:ext uri="{BB962C8B-B14F-4D97-AF65-F5344CB8AC3E}">
        <p14:creationId xmlns:p14="http://schemas.microsoft.com/office/powerpoint/2010/main" val="32521385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800" dirty="0">
                <a:effectLst/>
                <a:ea typeface="標楷體" panose="03000509000000000000" pitchFamily="65" charset="-120"/>
                <a:cs typeface="Times New Roman" panose="02020603050405020304" pitchFamily="18" charset="0"/>
              </a:rPr>
              <a:t>Prompt: </a:t>
            </a:r>
            <a:r>
              <a:rPr lang="en-US" altLang="zh-TW" sz="2800" dirty="0"/>
              <a:t>An anime-style scene set in a warm, sunlit laboratory. A young male scientist with silver hair stands in the center, smiling confidently. He wears a white lab coat over a shirt and tie, and is bathed in golden light streaming through large windows behind him, creating a serene and uplifting atmosphere. The laboratory is filled with scientific equipment, including test tubes with colorful liquids, a microscope, and various beakers on the table before him. Shelves and cabinets containing books and research materials line the room, and detailed diagrams can be seen on the walls. Dust particles float in the golden sunlight, adding to the peaceful and focused mood, while the glowing warm light suggests a sense of accomplishment or discovery.</a:t>
            </a:r>
          </a:p>
          <a:p>
            <a:endParaRPr lang="en-US" altLang="zh-TW" sz="1800" dirty="0">
              <a:effectLst/>
              <a:ea typeface="標楷體" panose="03000509000000000000" pitchFamily="65" charset="-120"/>
              <a:cs typeface="Times New Roman" panose="02020603050405020304" pitchFamily="18" charset="0"/>
            </a:endParaRPr>
          </a:p>
          <a:p>
            <a:r>
              <a:rPr lang="zh-TW" altLang="zh-TW" sz="1800" dirty="0">
                <a:effectLst/>
                <a:ea typeface="標楷體" panose="03000509000000000000" pitchFamily="65" charset="-120"/>
                <a:cs typeface="Times New Roman" panose="02020603050405020304" pitchFamily="18" charset="0"/>
              </a:rPr>
              <a:t>這次冒險不僅讓我對法醫的工作有了更深的理解，也讓我明白，勇敢面對挑戰，才能讓我在追尋真相的道路上越走越遠。未來還有更多的案件等待著我去解開，我已經迫不及待了！</a:t>
            </a:r>
            <a:endParaRPr lang="zh-TW" altLang="en-US" dirty="0"/>
          </a:p>
        </p:txBody>
      </p:sp>
      <p:sp>
        <p:nvSpPr>
          <p:cNvPr id="4" name="投影片編號版面配置區 3"/>
          <p:cNvSpPr>
            <a:spLocks noGrp="1"/>
          </p:cNvSpPr>
          <p:nvPr>
            <p:ph type="sldNum" sz="quarter" idx="5"/>
          </p:nvPr>
        </p:nvSpPr>
        <p:spPr/>
        <p:txBody>
          <a:bodyPr/>
          <a:lstStyle/>
          <a:p>
            <a:fld id="{D963D317-EAA5-47AC-92D5-D6047F2716D2}" type="slidenum">
              <a:rPr lang="zh-TW" altLang="en-US" smtClean="0"/>
              <a:t>10</a:t>
            </a:fld>
            <a:endParaRPr lang="zh-TW" altLang="en-US"/>
          </a:p>
        </p:txBody>
      </p:sp>
    </p:spTree>
    <p:extLst>
      <p:ext uri="{BB962C8B-B14F-4D97-AF65-F5344CB8AC3E}">
        <p14:creationId xmlns:p14="http://schemas.microsoft.com/office/powerpoint/2010/main" val="26763286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800" dirty="0">
                <a:effectLst/>
                <a:ea typeface="標楷體" panose="03000509000000000000" pitchFamily="65" charset="-120"/>
                <a:cs typeface="Times New Roman" panose="02020603050405020304" pitchFamily="18" charset="0"/>
              </a:rPr>
              <a:t>Prompt: </a:t>
            </a:r>
            <a:r>
              <a:rPr lang="en-US" altLang="zh-TW" sz="2800" dirty="0"/>
              <a:t>A grand, intricately designed ancient hall with towering stone columns and ornate carvings, evoking a sense of majesty and timelessness. The hall features large arched windows that allow soft light to filter in, casting long shadows across the floor. Elegant hanging lanterns illuminate the space with a warm, golden glow, while more lanterns rest atop stone pedestals. The architecture is richly detailed, with carved patterns and symbols adorning the pillars, walls, and ceilings. A grand staircase leads upward to a distant, glowing archway, suggesting a passage to another area of the majestic structure. The scene blends elements of ancient, classical architecture with a mystical, almost sacred atmosphere, as if this hall holds great historical or spiritual significance.</a:t>
            </a:r>
          </a:p>
          <a:p>
            <a:endParaRPr lang="en-US" altLang="zh-TW" sz="2800" dirty="0">
              <a:effectLst/>
              <a:ea typeface="標楷體" panose="03000509000000000000" pitchFamily="65" charset="-120"/>
              <a:cs typeface="Times New Roman" panose="02020603050405020304" pitchFamily="18" charset="0"/>
            </a:endParaRPr>
          </a:p>
          <a:p>
            <a:r>
              <a:rPr lang="zh-TW" altLang="zh-TW" sz="1800" dirty="0">
                <a:effectLst/>
                <a:ea typeface="標楷體" panose="03000509000000000000" pitchFamily="65" charset="-120"/>
                <a:cs typeface="Times New Roman" panose="02020603050405020304" pitchFamily="18" charset="0"/>
              </a:rPr>
              <a:t>隨著我在法醫領域的進步，我的冒險才剛剛開始。</a:t>
            </a:r>
            <a:endParaRPr lang="zh-TW" altLang="en-US" dirty="0"/>
          </a:p>
        </p:txBody>
      </p:sp>
      <p:sp>
        <p:nvSpPr>
          <p:cNvPr id="4" name="投影片編號版面配置區 3"/>
          <p:cNvSpPr>
            <a:spLocks noGrp="1"/>
          </p:cNvSpPr>
          <p:nvPr>
            <p:ph type="sldNum" sz="quarter" idx="5"/>
          </p:nvPr>
        </p:nvSpPr>
        <p:spPr/>
        <p:txBody>
          <a:bodyPr/>
          <a:lstStyle/>
          <a:p>
            <a:fld id="{D963D317-EAA5-47AC-92D5-D6047F2716D2}" type="slidenum">
              <a:rPr lang="zh-TW" altLang="en-US" smtClean="0"/>
              <a:t>2</a:t>
            </a:fld>
            <a:endParaRPr lang="zh-TW" altLang="en-US"/>
          </a:p>
        </p:txBody>
      </p:sp>
    </p:spTree>
    <p:extLst>
      <p:ext uri="{BB962C8B-B14F-4D97-AF65-F5344CB8AC3E}">
        <p14:creationId xmlns:p14="http://schemas.microsoft.com/office/powerpoint/2010/main" val="2377207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800" dirty="0">
                <a:effectLst/>
                <a:ea typeface="標楷體" panose="03000509000000000000" pitchFamily="65" charset="-120"/>
                <a:cs typeface="Times New Roman" panose="02020603050405020304" pitchFamily="18" charset="0"/>
              </a:rPr>
              <a:t>Prompt: </a:t>
            </a:r>
            <a:r>
              <a:rPr lang="en-US" altLang="zh-TW" sz="2800" dirty="0"/>
              <a:t>An anime-style scene set in a dark, eerie alley of an ancient village, lit dimly by hanging lanterns. The central character, a young male detective with silver hair, stands holding a flashlight in one hand and an old book in the other, as he looks ahead with a cautious, serious expression. He wears a trench coat and tie, fitting the role of a mystery investigator. The cobblestone street is wet, reflecting the lantern light, and the atmosphere is heavy with fog and shadows. In the background, a tall, ominous temple or pagoda looms under a cloudy, moonlit sky. A mysterious cloaked figure is seen in the distance, adding to the suspense and intrigue. The scene has a dark, gothic tone, filled with tension and the sense of uncovering hidden secrets in a supernatural or historical setting.</a:t>
            </a:r>
          </a:p>
          <a:p>
            <a:endParaRPr lang="en-US" altLang="zh-TW" sz="2800" dirty="0">
              <a:effectLst/>
              <a:ea typeface="標楷體" panose="03000509000000000000" pitchFamily="65" charset="-120"/>
              <a:cs typeface="Times New Roman" panose="02020603050405020304" pitchFamily="18" charset="0"/>
            </a:endParaRPr>
          </a:p>
          <a:p>
            <a:r>
              <a:rPr lang="zh-TW" altLang="zh-TW" sz="1800" dirty="0">
                <a:effectLst/>
                <a:ea typeface="標楷體" panose="03000509000000000000" pitchFamily="65" charset="-120"/>
                <a:cs typeface="Times New Roman" panose="02020603050405020304" pitchFamily="18" charset="0"/>
              </a:rPr>
              <a:t>一天，我接到了一個神秘的案件，據說是一位年輕女子的失踪與一個古老的傳說有關。這引起了我的好奇心，於是我決定深入調查。</a:t>
            </a:r>
            <a:endParaRPr lang="zh-TW" altLang="en-US" dirty="0"/>
          </a:p>
        </p:txBody>
      </p:sp>
      <p:sp>
        <p:nvSpPr>
          <p:cNvPr id="4" name="投影片編號版面配置區 3"/>
          <p:cNvSpPr>
            <a:spLocks noGrp="1"/>
          </p:cNvSpPr>
          <p:nvPr>
            <p:ph type="sldNum" sz="quarter" idx="5"/>
          </p:nvPr>
        </p:nvSpPr>
        <p:spPr/>
        <p:txBody>
          <a:bodyPr/>
          <a:lstStyle/>
          <a:p>
            <a:fld id="{D963D317-EAA5-47AC-92D5-D6047F2716D2}" type="slidenum">
              <a:rPr lang="zh-TW" altLang="en-US" smtClean="0"/>
              <a:t>3</a:t>
            </a:fld>
            <a:endParaRPr lang="zh-TW" altLang="en-US"/>
          </a:p>
        </p:txBody>
      </p:sp>
    </p:spTree>
    <p:extLst>
      <p:ext uri="{BB962C8B-B14F-4D97-AF65-F5344CB8AC3E}">
        <p14:creationId xmlns:p14="http://schemas.microsoft.com/office/powerpoint/2010/main" val="23347513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lgn="l"/>
            <a:r>
              <a:rPr lang="en-US" altLang="zh-TW" sz="1800" kern="100" dirty="0">
                <a:effectLst/>
                <a:latin typeface="標楷體" panose="03000509000000000000" pitchFamily="65" charset="-120"/>
                <a:ea typeface="標楷體" panose="03000509000000000000" pitchFamily="65" charset="-120"/>
                <a:cs typeface="Times New Roman" panose="02020603050405020304" pitchFamily="18" charset="0"/>
              </a:rPr>
              <a:t>Prompt (L): </a:t>
            </a:r>
            <a:r>
              <a:rPr lang="en-US" altLang="zh-TW" sz="2800" dirty="0"/>
              <a:t>An anime-style scene set in a dimly lit, ancient village at night. The central character, a young male with silver hair, carefully studies an old map as he walks down a narrow, cobblestone street. He wears a white coat and a backpack, suggesting he's on a journey or investigation. The traditional wooden buildings around him are illuminated by warm lantern light, casting soft shadows and creating a mysterious atmosphere. The village has a quiet, eerie feel, with mist rolling in and the distant outline of rooftops blending into the dark, cloudy night sky. The character's focused expression adds to the sense of discovery and intrigue as he searches for clues in this quiet, historic setting.</a:t>
            </a:r>
          </a:p>
          <a:p>
            <a:pPr algn="l"/>
            <a:endParaRPr lang="en-US" altLang="zh-TW" sz="2800" kern="100" dirty="0">
              <a:effectLst/>
              <a:latin typeface="標楷體" panose="03000509000000000000" pitchFamily="65" charset="-120"/>
              <a:ea typeface="標楷體" panose="03000509000000000000" pitchFamily="65" charset="-120"/>
              <a:cs typeface="Times New Roman" panose="02020603050405020304" pitchFamily="18" charset="0"/>
            </a:endParaRPr>
          </a:p>
          <a:p>
            <a:pPr algn="l"/>
            <a:r>
              <a:rPr lang="en-US" altLang="zh-TW" sz="2800" kern="100" dirty="0">
                <a:effectLst/>
                <a:latin typeface="標楷體" panose="03000509000000000000" pitchFamily="65" charset="-120"/>
                <a:ea typeface="標楷體" panose="03000509000000000000" pitchFamily="65" charset="-120"/>
                <a:cs typeface="Times New Roman" panose="02020603050405020304" pitchFamily="18" charset="0"/>
              </a:rPr>
              <a:t>Prompt (R): An anime-style scene set in a dark, foggy alley of an old, gothic town. A mysterious young girl with long, flowing hair stands in the center, her ethereal presence enhanced by the pale moonlight. She wears a flowing, lace-trimmed white dress that billows slightly in the mist, giving her a ghostly, haunting appearance. Her expression is calm and distant, with large, melancholic eyes, as if she carries a deep, untold story. The surrounding buildings are made of dark, weathered wood, with dim lanterns casting faint light onto the cobblestone street. The mist swirls around her feet, adding to the eerie, supernatural atmosphere. The scene evokes a sense of mystery and the supernatural, as though she is a spirit or a figure from a tragic past wandering the quiet, haunted streets.</a:t>
            </a:r>
          </a:p>
          <a:p>
            <a:pPr algn="l"/>
            <a:br>
              <a:rPr lang="en-US" altLang="zh-TW" sz="1800" kern="100" dirty="0">
                <a:effectLst/>
                <a:latin typeface="標楷體" panose="03000509000000000000" pitchFamily="65" charset="-120"/>
                <a:ea typeface="標楷體" panose="03000509000000000000" pitchFamily="65" charset="-120"/>
                <a:cs typeface="Times New Roman" panose="02020603050405020304" pitchFamily="18" charset="0"/>
              </a:rPr>
            </a:br>
            <a:r>
              <a:rPr lang="zh-TW" altLang="zh-TW" sz="1800" kern="100" dirty="0">
                <a:effectLst/>
                <a:latin typeface="標楷體" panose="03000509000000000000" pitchFamily="65" charset="-120"/>
                <a:ea typeface="標楷體" panose="03000509000000000000" pitchFamily="65" charset="-120"/>
                <a:cs typeface="Times New Roman" panose="02020603050405020304" pitchFamily="18" charset="0"/>
              </a:rPr>
              <a:t>在調查過程中，我發現失踪女子的家族與一個小鎮的歷史息息相關。</a:t>
            </a:r>
          </a:p>
        </p:txBody>
      </p:sp>
      <p:sp>
        <p:nvSpPr>
          <p:cNvPr id="4" name="投影片編號版面配置區 3"/>
          <p:cNvSpPr>
            <a:spLocks noGrp="1"/>
          </p:cNvSpPr>
          <p:nvPr>
            <p:ph type="sldNum" sz="quarter" idx="5"/>
          </p:nvPr>
        </p:nvSpPr>
        <p:spPr/>
        <p:txBody>
          <a:bodyPr/>
          <a:lstStyle/>
          <a:p>
            <a:fld id="{D963D317-EAA5-47AC-92D5-D6047F2716D2}" type="slidenum">
              <a:rPr lang="zh-TW" altLang="en-US" smtClean="0"/>
              <a:t>4</a:t>
            </a:fld>
            <a:endParaRPr lang="zh-TW" altLang="en-US"/>
          </a:p>
        </p:txBody>
      </p:sp>
    </p:spTree>
    <p:extLst>
      <p:ext uri="{BB962C8B-B14F-4D97-AF65-F5344CB8AC3E}">
        <p14:creationId xmlns:p14="http://schemas.microsoft.com/office/powerpoint/2010/main" val="33552824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800" dirty="0">
                <a:effectLst/>
                <a:ea typeface="標楷體" panose="03000509000000000000" pitchFamily="65" charset="-120"/>
                <a:cs typeface="Times New Roman" panose="02020603050405020304" pitchFamily="18" charset="0"/>
              </a:rPr>
              <a:t>這個小鎮據說曾經發生過一起懸而未解的謀殺案，與她的失踪案有著千絲萬縷的聯繫。</a:t>
            </a:r>
            <a:endParaRPr lang="zh-TW" altLang="en-US" dirty="0"/>
          </a:p>
        </p:txBody>
      </p:sp>
      <p:sp>
        <p:nvSpPr>
          <p:cNvPr id="4" name="投影片編號版面配置區 3"/>
          <p:cNvSpPr>
            <a:spLocks noGrp="1"/>
          </p:cNvSpPr>
          <p:nvPr>
            <p:ph type="sldNum" sz="quarter" idx="5"/>
          </p:nvPr>
        </p:nvSpPr>
        <p:spPr/>
        <p:txBody>
          <a:bodyPr/>
          <a:lstStyle/>
          <a:p>
            <a:fld id="{D963D317-EAA5-47AC-92D5-D6047F2716D2}" type="slidenum">
              <a:rPr lang="zh-TW" altLang="en-US" smtClean="0"/>
              <a:t>5</a:t>
            </a:fld>
            <a:endParaRPr lang="zh-TW" altLang="en-US"/>
          </a:p>
        </p:txBody>
      </p:sp>
    </p:spTree>
    <p:extLst>
      <p:ext uri="{BB962C8B-B14F-4D97-AF65-F5344CB8AC3E}">
        <p14:creationId xmlns:p14="http://schemas.microsoft.com/office/powerpoint/2010/main" val="35952595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800" dirty="0">
                <a:effectLst/>
                <a:ea typeface="標楷體" panose="03000509000000000000" pitchFamily="65" charset="-120"/>
                <a:cs typeface="Times New Roman" panose="02020603050405020304" pitchFamily="18" charset="0"/>
              </a:rPr>
              <a:t>Prompt: </a:t>
            </a:r>
            <a:r>
              <a:rPr lang="en-US" altLang="zh-TW" sz="2800" dirty="0"/>
              <a:t>An anime-style scene set in an old, traditional village at dusk, with soft lantern light illuminating the cobblestone streets. A young male with silver hair, wearing a white lab coat and red tie, stands in conversation with a woman dressed in traditional robes outside a tea house or inn. The two seem to be discussing something serious, with the young man standing calmly, arms crossed, while the woman faces him attentively. In the background, another figure dressed in a kimono can be seen walking out of the building, adding depth to the scene. The architecture features wooden sliding doors, hanging red lanterns, and calligraphy scrolls on the walls, evoking a historical and peaceful atmosphere. The soft fog rolling in and the warm light from the lanterns contribute to the quiet, serene, yet mysterious mood of the setting.</a:t>
            </a:r>
          </a:p>
          <a:p>
            <a:endParaRPr lang="en-US" altLang="zh-TW" sz="1800" dirty="0">
              <a:effectLst/>
              <a:ea typeface="標楷體" panose="03000509000000000000" pitchFamily="65" charset="-120"/>
              <a:cs typeface="Times New Roman" panose="02020603050405020304" pitchFamily="18" charset="0"/>
            </a:endParaRPr>
          </a:p>
          <a:p>
            <a:r>
              <a:rPr lang="zh-TW" altLang="zh-TW" sz="1800" dirty="0">
                <a:effectLst/>
                <a:ea typeface="標楷體" panose="03000509000000000000" pitchFamily="65" charset="-120"/>
                <a:cs typeface="Times New Roman" panose="02020603050405020304" pitchFamily="18" charset="0"/>
              </a:rPr>
              <a:t>我拜訪了當地的老居民，他們對這個故事充滿了神秘感，甚至有人提到過一個被遺忘的地下洞穴。</a:t>
            </a:r>
            <a:endParaRPr lang="zh-TW" altLang="en-US" dirty="0"/>
          </a:p>
        </p:txBody>
      </p:sp>
      <p:sp>
        <p:nvSpPr>
          <p:cNvPr id="4" name="投影片編號版面配置區 3"/>
          <p:cNvSpPr>
            <a:spLocks noGrp="1"/>
          </p:cNvSpPr>
          <p:nvPr>
            <p:ph type="sldNum" sz="quarter" idx="5"/>
          </p:nvPr>
        </p:nvSpPr>
        <p:spPr/>
        <p:txBody>
          <a:bodyPr/>
          <a:lstStyle/>
          <a:p>
            <a:fld id="{D963D317-EAA5-47AC-92D5-D6047F2716D2}" type="slidenum">
              <a:rPr lang="zh-TW" altLang="en-US" smtClean="0"/>
              <a:t>6</a:t>
            </a:fld>
            <a:endParaRPr lang="zh-TW" altLang="en-US"/>
          </a:p>
        </p:txBody>
      </p:sp>
    </p:spTree>
    <p:extLst>
      <p:ext uri="{BB962C8B-B14F-4D97-AF65-F5344CB8AC3E}">
        <p14:creationId xmlns:p14="http://schemas.microsoft.com/office/powerpoint/2010/main" val="7080757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800" dirty="0">
                <a:effectLst/>
                <a:ea typeface="標楷體" panose="03000509000000000000" pitchFamily="65" charset="-120"/>
                <a:cs typeface="Times New Roman" panose="02020603050405020304" pitchFamily="18" charset="0"/>
              </a:rPr>
              <a:t>Prompt: </a:t>
            </a:r>
            <a:r>
              <a:rPr lang="en-US" altLang="zh-TW" sz="2800" dirty="0"/>
              <a:t>An anime-style scene set in a mysterious, ancient graveyard under a moonlit sky. The young male character, with silver hair and dressed in a long white coat, walks solemnly through rows of stone pillars and monuments engraved with ancient symbols. The setting is eerie and grand, with towering statues, ornate carvings, and mystical symbols adorning the pillars. Fog weaves through the gravestones, illuminated by the soft glow of small lanterns and candles. In the background, a large, imposing temple sits atop a rocky hill, its silhouette framed against a starry night sky and a full moon. The atmosphere is dark, mystical, and filled with a sense of ancient power and forgotten secrets, as if the character is uncovering a hidden truth or venturing into a sacred, forbidden place.</a:t>
            </a:r>
            <a:endParaRPr lang="en-US" altLang="zh-TW" sz="1800" dirty="0">
              <a:effectLst/>
              <a:ea typeface="標楷體" panose="03000509000000000000" pitchFamily="65" charset="-120"/>
              <a:cs typeface="Times New Roman" panose="02020603050405020304" pitchFamily="18" charset="0"/>
            </a:endParaRPr>
          </a:p>
          <a:p>
            <a:endParaRPr lang="en-US" altLang="zh-TW" sz="1800" dirty="0">
              <a:effectLst/>
              <a:ea typeface="標楷體" panose="03000509000000000000" pitchFamily="65" charset="-120"/>
              <a:cs typeface="Times New Roman" panose="02020603050405020304" pitchFamily="18" charset="0"/>
            </a:endParaRPr>
          </a:p>
          <a:p>
            <a:r>
              <a:rPr lang="zh-TW" altLang="zh-TW" sz="1800" dirty="0">
                <a:effectLst/>
                <a:ea typeface="標楷體" panose="03000509000000000000" pitchFamily="65" charset="-120"/>
                <a:cs typeface="Times New Roman" panose="02020603050405020304" pitchFamily="18" charset="0"/>
              </a:rPr>
              <a:t>抱著探險的心情，我進入了那個洞穴。裡面暗黑潮濕，牆上佈滿了古老的符號。</a:t>
            </a:r>
            <a:endParaRPr lang="zh-TW" altLang="en-US" dirty="0"/>
          </a:p>
        </p:txBody>
      </p:sp>
      <p:sp>
        <p:nvSpPr>
          <p:cNvPr id="4" name="投影片編號版面配置區 3"/>
          <p:cNvSpPr>
            <a:spLocks noGrp="1"/>
          </p:cNvSpPr>
          <p:nvPr>
            <p:ph type="sldNum" sz="quarter" idx="5"/>
          </p:nvPr>
        </p:nvSpPr>
        <p:spPr/>
        <p:txBody>
          <a:bodyPr/>
          <a:lstStyle/>
          <a:p>
            <a:fld id="{D963D317-EAA5-47AC-92D5-D6047F2716D2}" type="slidenum">
              <a:rPr lang="zh-TW" altLang="en-US" smtClean="0"/>
              <a:t>7</a:t>
            </a:fld>
            <a:endParaRPr lang="zh-TW" altLang="en-US"/>
          </a:p>
        </p:txBody>
      </p:sp>
    </p:spTree>
    <p:extLst>
      <p:ext uri="{BB962C8B-B14F-4D97-AF65-F5344CB8AC3E}">
        <p14:creationId xmlns:p14="http://schemas.microsoft.com/office/powerpoint/2010/main" val="22204159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800" dirty="0">
                <a:effectLst/>
                <a:ea typeface="標楷體" panose="03000509000000000000" pitchFamily="65" charset="-120"/>
                <a:cs typeface="Times New Roman" panose="02020603050405020304" pitchFamily="18" charset="0"/>
              </a:rPr>
              <a:t>Prompt: </a:t>
            </a:r>
            <a:r>
              <a:rPr lang="en-US" altLang="zh-TW" sz="2800" dirty="0"/>
              <a:t>An anime-style scene set inside a dark, eerie cave illuminated by a shaft of light filtering from above. A young male character with silver hair, dressed in a long white coat with mysterious symbols on the back, stands at the center, gazing into the distance. The cave is filled with ominous details: skulls and bones scattered on the ground, occult symbols etched into the cave walls, and a hanging noose swaying above an altar near the water’s edge. The cave floor is inscribed with intricate, glowing patterns, giving the environment a supernatural and foreboding atmosphere. In the background, dark, still waters reflect the faint light, and a large mystical symbol is carved into the cave wall. The scene exudes a sense of ancient rituals, dark magic, and hidden secrets waiting to be uncovered.</a:t>
            </a:r>
            <a:endParaRPr lang="en-US" altLang="zh-TW" sz="1800" dirty="0">
              <a:effectLst/>
              <a:ea typeface="標楷體" panose="03000509000000000000" pitchFamily="65" charset="-120"/>
              <a:cs typeface="Times New Roman" panose="02020603050405020304" pitchFamily="18" charset="0"/>
            </a:endParaRPr>
          </a:p>
          <a:p>
            <a:endParaRPr lang="en-US" altLang="zh-TW" sz="1800" dirty="0">
              <a:effectLst/>
              <a:ea typeface="標楷體" panose="03000509000000000000" pitchFamily="65" charset="-120"/>
              <a:cs typeface="Times New Roman" panose="02020603050405020304" pitchFamily="18" charset="0"/>
            </a:endParaRPr>
          </a:p>
          <a:p>
            <a:r>
              <a:rPr lang="zh-TW" altLang="zh-TW" sz="1800" dirty="0">
                <a:effectLst/>
                <a:ea typeface="標楷體" panose="03000509000000000000" pitchFamily="65" charset="-120"/>
                <a:cs typeface="Times New Roman" panose="02020603050405020304" pitchFamily="18" charset="0"/>
              </a:rPr>
              <a:t>隨著我的深入，我找到了一些被遺留的物品，這些都是當年謀殺案的關鍵證據。這時，我突然聽到了低語聲，像是有什麼東西在警告我。雖然有些害怕，但我知道我必須繼續。</a:t>
            </a:r>
            <a:endParaRPr lang="zh-TW" altLang="en-US" dirty="0"/>
          </a:p>
        </p:txBody>
      </p:sp>
      <p:sp>
        <p:nvSpPr>
          <p:cNvPr id="4" name="投影片編號版面配置區 3"/>
          <p:cNvSpPr>
            <a:spLocks noGrp="1"/>
          </p:cNvSpPr>
          <p:nvPr>
            <p:ph type="sldNum" sz="quarter" idx="5"/>
          </p:nvPr>
        </p:nvSpPr>
        <p:spPr/>
        <p:txBody>
          <a:bodyPr/>
          <a:lstStyle/>
          <a:p>
            <a:fld id="{D963D317-EAA5-47AC-92D5-D6047F2716D2}" type="slidenum">
              <a:rPr lang="zh-TW" altLang="en-US" smtClean="0"/>
              <a:t>8</a:t>
            </a:fld>
            <a:endParaRPr lang="zh-TW" altLang="en-US"/>
          </a:p>
        </p:txBody>
      </p:sp>
    </p:spTree>
    <p:extLst>
      <p:ext uri="{BB962C8B-B14F-4D97-AF65-F5344CB8AC3E}">
        <p14:creationId xmlns:p14="http://schemas.microsoft.com/office/powerpoint/2010/main" val="34720709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800" dirty="0">
                <a:effectLst/>
                <a:ea typeface="標楷體" panose="03000509000000000000" pitchFamily="65" charset="-120"/>
                <a:cs typeface="Times New Roman" panose="02020603050405020304" pitchFamily="18" charset="0"/>
              </a:rPr>
              <a:t>Prompt (Top): </a:t>
            </a:r>
            <a:r>
              <a:rPr lang="en-US" altLang="zh-TW" sz="2800" dirty="0"/>
              <a:t>An anime-style scene set in a high-tech forensic laboratory, where a young male scientist with silver hair analyzes bones on a table. Dressed in a white lab coat and tie, he stands focused on his work, surrounded by skeletal remains and various forensic tools, including test tubes and archaeological brushes. Computer screens in the background display 3D scans of bones and skulls, contributing to the cutting-edge forensic research environment. The laboratory is bright, with advanced equipment lining the room, and skeleton models standing nearby, adding to the sense of a detailed, scientific investigation. The atmosphere is professional, analytical, and calm, with a focus on solving a mystery through meticulous examination of human remains</a:t>
            </a:r>
          </a:p>
          <a:p>
            <a:endParaRPr lang="en-US" altLang="zh-TW" sz="2800" dirty="0"/>
          </a:p>
          <a:p>
            <a:r>
              <a:rPr lang="en-US" altLang="zh-TW" sz="2800" dirty="0"/>
              <a:t>Prompt (Down): </a:t>
            </a:r>
            <a:r>
              <a:rPr lang="en-US" altLang="zh-TW" sz="4000" dirty="0"/>
              <a:t>A highly detailed, realistic scene of a sterile morgue, illuminated by bright fluorescent overhead lights. The room is clean and cold, with stainless steel autopsy tables at the center, one prominently labeled 'Morgue.' Surrounding the room are rows of refrigerated body storage units, each with identical handles and temperature gauges on the front. The tiled floor and walls, in shades of white and light gray, enhance the clinical, somber atmosphere. Medical tools, such as scissors and a small metal tray on wheels, are placed around the room, adding to the sense of recent or impending forensic work. A clock on the wall and a window with closed blinds contribute to the sterile, controlled environment, evoking a sense of professionalism, cold efficiency, and an underlying tension within this clinical setting.</a:t>
            </a:r>
            <a:endParaRPr lang="en-US" altLang="zh-TW" sz="2800" dirty="0"/>
          </a:p>
          <a:p>
            <a:endParaRPr lang="en-US" altLang="zh-TW" sz="2800" dirty="0"/>
          </a:p>
          <a:p>
            <a:r>
              <a:rPr lang="zh-TW" altLang="zh-TW" sz="1800" dirty="0">
                <a:effectLst/>
                <a:ea typeface="標楷體" panose="03000509000000000000" pitchFamily="65" charset="-120"/>
                <a:cs typeface="Times New Roman" panose="02020603050405020304" pitchFamily="18" charset="0"/>
              </a:rPr>
              <a:t>最終，我將這些證據帶回實驗室，透過我的研究和分析，我成功揭開了失踪女子的真相。原來，她的失踪與當年謀殺案的真兇有關，而這個人竟然就是她的親戚。這個發現讓我震驚不已，但也讓我感到無比欣慰，因為我終於能夠幫助她的家人找到真相。</a:t>
            </a:r>
            <a:endParaRPr lang="zh-TW" altLang="en-US" dirty="0"/>
          </a:p>
        </p:txBody>
      </p:sp>
      <p:sp>
        <p:nvSpPr>
          <p:cNvPr id="4" name="投影片編號版面配置區 3"/>
          <p:cNvSpPr>
            <a:spLocks noGrp="1"/>
          </p:cNvSpPr>
          <p:nvPr>
            <p:ph type="sldNum" sz="quarter" idx="5"/>
          </p:nvPr>
        </p:nvSpPr>
        <p:spPr/>
        <p:txBody>
          <a:bodyPr/>
          <a:lstStyle/>
          <a:p>
            <a:fld id="{D963D317-EAA5-47AC-92D5-D6047F2716D2}" type="slidenum">
              <a:rPr lang="zh-TW" altLang="en-US" smtClean="0"/>
              <a:t>9</a:t>
            </a:fld>
            <a:endParaRPr lang="zh-TW" altLang="en-US"/>
          </a:p>
        </p:txBody>
      </p:sp>
    </p:spTree>
    <p:extLst>
      <p:ext uri="{BB962C8B-B14F-4D97-AF65-F5344CB8AC3E}">
        <p14:creationId xmlns:p14="http://schemas.microsoft.com/office/powerpoint/2010/main" val="30508938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B5CC918-B447-434E-B98E-5847BB49C259}"/>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817FCC70-CC4E-4CB6-B2CF-9FDA5AC4D34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BD08F018-0004-4322-AD0F-E6E740964233}"/>
              </a:ext>
            </a:extLst>
          </p:cNvPr>
          <p:cNvSpPr>
            <a:spLocks noGrp="1"/>
          </p:cNvSpPr>
          <p:nvPr>
            <p:ph type="dt" sz="half" idx="10"/>
          </p:nvPr>
        </p:nvSpPr>
        <p:spPr/>
        <p:txBody>
          <a:bodyPr/>
          <a:lstStyle/>
          <a:p>
            <a:fld id="{C3C90D7E-32D6-4894-AE08-7BBB3E610FC9}" type="datetimeFigureOut">
              <a:rPr lang="zh-TW" altLang="en-US" smtClean="0"/>
              <a:t>2024/10/23</a:t>
            </a:fld>
            <a:endParaRPr lang="zh-TW" altLang="en-US"/>
          </a:p>
        </p:txBody>
      </p:sp>
      <p:sp>
        <p:nvSpPr>
          <p:cNvPr id="5" name="頁尾版面配置區 4">
            <a:extLst>
              <a:ext uri="{FF2B5EF4-FFF2-40B4-BE49-F238E27FC236}">
                <a16:creationId xmlns:a16="http://schemas.microsoft.com/office/drawing/2014/main" id="{30427B34-CB13-41C7-B2F2-CED9BDC5B595}"/>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76FA962E-5B03-439A-928C-87366876542D}"/>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29630351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02F0018-7F8E-4206-A929-07CDC6B5F34A}"/>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9B801E88-34C3-4545-A358-81F5614FED64}"/>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60AFD716-8B99-4230-B55F-C8B88ECBB171}"/>
              </a:ext>
            </a:extLst>
          </p:cNvPr>
          <p:cNvSpPr>
            <a:spLocks noGrp="1"/>
          </p:cNvSpPr>
          <p:nvPr>
            <p:ph type="dt" sz="half" idx="10"/>
          </p:nvPr>
        </p:nvSpPr>
        <p:spPr/>
        <p:txBody>
          <a:bodyPr/>
          <a:lstStyle/>
          <a:p>
            <a:fld id="{C3C90D7E-32D6-4894-AE08-7BBB3E610FC9}" type="datetimeFigureOut">
              <a:rPr lang="zh-TW" altLang="en-US" smtClean="0"/>
              <a:t>2024/10/23</a:t>
            </a:fld>
            <a:endParaRPr lang="zh-TW" altLang="en-US"/>
          </a:p>
        </p:txBody>
      </p:sp>
      <p:sp>
        <p:nvSpPr>
          <p:cNvPr id="5" name="頁尾版面配置區 4">
            <a:extLst>
              <a:ext uri="{FF2B5EF4-FFF2-40B4-BE49-F238E27FC236}">
                <a16:creationId xmlns:a16="http://schemas.microsoft.com/office/drawing/2014/main" id="{EA374743-76D9-4BF8-A60C-2F50B2636A8A}"/>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00454594-6C11-4013-A666-A151E960EC9B}"/>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1889530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70F760AC-E708-4605-85E2-7D0F424B3E29}"/>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84BECF48-F3B6-4D47-82A8-C6AE92EDC2F0}"/>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215DE52A-093E-4116-A2FE-F61BA999B89F}"/>
              </a:ext>
            </a:extLst>
          </p:cNvPr>
          <p:cNvSpPr>
            <a:spLocks noGrp="1"/>
          </p:cNvSpPr>
          <p:nvPr>
            <p:ph type="dt" sz="half" idx="10"/>
          </p:nvPr>
        </p:nvSpPr>
        <p:spPr/>
        <p:txBody>
          <a:bodyPr/>
          <a:lstStyle/>
          <a:p>
            <a:fld id="{C3C90D7E-32D6-4894-AE08-7BBB3E610FC9}" type="datetimeFigureOut">
              <a:rPr lang="zh-TW" altLang="en-US" smtClean="0"/>
              <a:t>2024/10/23</a:t>
            </a:fld>
            <a:endParaRPr lang="zh-TW" altLang="en-US"/>
          </a:p>
        </p:txBody>
      </p:sp>
      <p:sp>
        <p:nvSpPr>
          <p:cNvPr id="5" name="頁尾版面配置區 4">
            <a:extLst>
              <a:ext uri="{FF2B5EF4-FFF2-40B4-BE49-F238E27FC236}">
                <a16:creationId xmlns:a16="http://schemas.microsoft.com/office/drawing/2014/main" id="{34553FE1-A5D9-4070-AA9C-378F491D4677}"/>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928EFDDC-5B11-4543-8144-518625EDA57F}"/>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24831239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1BFCF4C-FB58-444C-B754-A594851E4C7B}"/>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987C475D-648F-4511-A6FE-04B04F755F93}"/>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F511FCF8-D8F7-4914-920F-D63F2D97F713}"/>
              </a:ext>
            </a:extLst>
          </p:cNvPr>
          <p:cNvSpPr>
            <a:spLocks noGrp="1"/>
          </p:cNvSpPr>
          <p:nvPr>
            <p:ph type="dt" sz="half" idx="10"/>
          </p:nvPr>
        </p:nvSpPr>
        <p:spPr/>
        <p:txBody>
          <a:bodyPr/>
          <a:lstStyle/>
          <a:p>
            <a:fld id="{C3C90D7E-32D6-4894-AE08-7BBB3E610FC9}" type="datetimeFigureOut">
              <a:rPr lang="zh-TW" altLang="en-US" smtClean="0"/>
              <a:t>2024/10/23</a:t>
            </a:fld>
            <a:endParaRPr lang="zh-TW" altLang="en-US"/>
          </a:p>
        </p:txBody>
      </p:sp>
      <p:sp>
        <p:nvSpPr>
          <p:cNvPr id="5" name="頁尾版面配置區 4">
            <a:extLst>
              <a:ext uri="{FF2B5EF4-FFF2-40B4-BE49-F238E27FC236}">
                <a16:creationId xmlns:a16="http://schemas.microsoft.com/office/drawing/2014/main" id="{7E1D3E8F-338D-4B4D-B411-5282866FF95D}"/>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F7DF3AD5-06B6-42D8-AEDF-66CCE6582524}"/>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41985097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986B870-2B24-4658-9AEB-3C92E8E40B41}"/>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90235018-E757-4630-8511-F466B91926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37546C76-CF19-433D-9070-0A54A149F1B2}"/>
              </a:ext>
            </a:extLst>
          </p:cNvPr>
          <p:cNvSpPr>
            <a:spLocks noGrp="1"/>
          </p:cNvSpPr>
          <p:nvPr>
            <p:ph type="dt" sz="half" idx="10"/>
          </p:nvPr>
        </p:nvSpPr>
        <p:spPr/>
        <p:txBody>
          <a:bodyPr/>
          <a:lstStyle/>
          <a:p>
            <a:fld id="{C3C90D7E-32D6-4894-AE08-7BBB3E610FC9}" type="datetimeFigureOut">
              <a:rPr lang="zh-TW" altLang="en-US" smtClean="0"/>
              <a:t>2024/10/23</a:t>
            </a:fld>
            <a:endParaRPr lang="zh-TW" altLang="en-US"/>
          </a:p>
        </p:txBody>
      </p:sp>
      <p:sp>
        <p:nvSpPr>
          <p:cNvPr id="5" name="頁尾版面配置區 4">
            <a:extLst>
              <a:ext uri="{FF2B5EF4-FFF2-40B4-BE49-F238E27FC236}">
                <a16:creationId xmlns:a16="http://schemas.microsoft.com/office/drawing/2014/main" id="{9C9DC25F-827C-4564-AD0E-7FD815D53AF7}"/>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8C0653A6-68AA-4213-8D62-EAF9243D6998}"/>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1267755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8A74D77-9E6E-4FD1-97AD-0ADC1228B6AF}"/>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9FDE4E9B-689C-4373-B281-9636BE211982}"/>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CD25EC10-0BDA-4ECA-AB8E-059AC3378E22}"/>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63DAF127-0983-4C38-869C-C0A513FA9147}"/>
              </a:ext>
            </a:extLst>
          </p:cNvPr>
          <p:cNvSpPr>
            <a:spLocks noGrp="1"/>
          </p:cNvSpPr>
          <p:nvPr>
            <p:ph type="dt" sz="half" idx="10"/>
          </p:nvPr>
        </p:nvSpPr>
        <p:spPr/>
        <p:txBody>
          <a:bodyPr/>
          <a:lstStyle/>
          <a:p>
            <a:fld id="{C3C90D7E-32D6-4894-AE08-7BBB3E610FC9}" type="datetimeFigureOut">
              <a:rPr lang="zh-TW" altLang="en-US" smtClean="0"/>
              <a:t>2024/10/23</a:t>
            </a:fld>
            <a:endParaRPr lang="zh-TW" altLang="en-US"/>
          </a:p>
        </p:txBody>
      </p:sp>
      <p:sp>
        <p:nvSpPr>
          <p:cNvPr id="6" name="頁尾版面配置區 5">
            <a:extLst>
              <a:ext uri="{FF2B5EF4-FFF2-40B4-BE49-F238E27FC236}">
                <a16:creationId xmlns:a16="http://schemas.microsoft.com/office/drawing/2014/main" id="{E014CBA6-CCE3-4CF4-8E13-D895EDBD8F25}"/>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5CEAA8E5-79B3-445E-B8C3-29BD56CE6D7A}"/>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8582134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00F76B6-8DEC-4A74-A06A-BA0146321CD8}"/>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EF00F5C5-99A7-4F16-855A-F170362659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6722BEB2-C9B4-4C14-8234-D17E84349984}"/>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E4A41162-A0AC-4211-940F-4B92208F9B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E8EA159A-F9D7-4F58-A7C3-6E5B65E42266}"/>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AE973E80-9141-48B7-A9D7-605A4541768F}"/>
              </a:ext>
            </a:extLst>
          </p:cNvPr>
          <p:cNvSpPr>
            <a:spLocks noGrp="1"/>
          </p:cNvSpPr>
          <p:nvPr>
            <p:ph type="dt" sz="half" idx="10"/>
          </p:nvPr>
        </p:nvSpPr>
        <p:spPr/>
        <p:txBody>
          <a:bodyPr/>
          <a:lstStyle/>
          <a:p>
            <a:fld id="{C3C90D7E-32D6-4894-AE08-7BBB3E610FC9}" type="datetimeFigureOut">
              <a:rPr lang="zh-TW" altLang="en-US" smtClean="0"/>
              <a:t>2024/10/23</a:t>
            </a:fld>
            <a:endParaRPr lang="zh-TW" altLang="en-US"/>
          </a:p>
        </p:txBody>
      </p:sp>
      <p:sp>
        <p:nvSpPr>
          <p:cNvPr id="8" name="頁尾版面配置區 7">
            <a:extLst>
              <a:ext uri="{FF2B5EF4-FFF2-40B4-BE49-F238E27FC236}">
                <a16:creationId xmlns:a16="http://schemas.microsoft.com/office/drawing/2014/main" id="{6520B07A-79F8-43E7-8013-632DD2AED223}"/>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3B997D8F-4F1C-4DE6-A82C-3E0C38ACAE96}"/>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3799956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CE04611-FD10-429D-89AA-73C259B64293}"/>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2D9009F3-A280-4DA8-ACC4-187DE2172BCA}"/>
              </a:ext>
            </a:extLst>
          </p:cNvPr>
          <p:cNvSpPr>
            <a:spLocks noGrp="1"/>
          </p:cNvSpPr>
          <p:nvPr>
            <p:ph type="dt" sz="half" idx="10"/>
          </p:nvPr>
        </p:nvSpPr>
        <p:spPr/>
        <p:txBody>
          <a:bodyPr/>
          <a:lstStyle/>
          <a:p>
            <a:fld id="{C3C90D7E-32D6-4894-AE08-7BBB3E610FC9}" type="datetimeFigureOut">
              <a:rPr lang="zh-TW" altLang="en-US" smtClean="0"/>
              <a:t>2024/10/23</a:t>
            </a:fld>
            <a:endParaRPr lang="zh-TW" altLang="en-US"/>
          </a:p>
        </p:txBody>
      </p:sp>
      <p:sp>
        <p:nvSpPr>
          <p:cNvPr id="4" name="頁尾版面配置區 3">
            <a:extLst>
              <a:ext uri="{FF2B5EF4-FFF2-40B4-BE49-F238E27FC236}">
                <a16:creationId xmlns:a16="http://schemas.microsoft.com/office/drawing/2014/main" id="{F8FD791E-F627-4DDB-AD69-F7639FDD1767}"/>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CE9C3C73-9A1B-4A20-B40C-BF8E0726E9AE}"/>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1166217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1E1D8EED-F2A7-4221-9887-0DBB62EB3F80}"/>
              </a:ext>
            </a:extLst>
          </p:cNvPr>
          <p:cNvSpPr>
            <a:spLocks noGrp="1"/>
          </p:cNvSpPr>
          <p:nvPr>
            <p:ph type="dt" sz="half" idx="10"/>
          </p:nvPr>
        </p:nvSpPr>
        <p:spPr/>
        <p:txBody>
          <a:bodyPr/>
          <a:lstStyle/>
          <a:p>
            <a:fld id="{C3C90D7E-32D6-4894-AE08-7BBB3E610FC9}" type="datetimeFigureOut">
              <a:rPr lang="zh-TW" altLang="en-US" smtClean="0"/>
              <a:t>2024/10/23</a:t>
            </a:fld>
            <a:endParaRPr lang="zh-TW" altLang="en-US"/>
          </a:p>
        </p:txBody>
      </p:sp>
      <p:sp>
        <p:nvSpPr>
          <p:cNvPr id="3" name="頁尾版面配置區 2">
            <a:extLst>
              <a:ext uri="{FF2B5EF4-FFF2-40B4-BE49-F238E27FC236}">
                <a16:creationId xmlns:a16="http://schemas.microsoft.com/office/drawing/2014/main" id="{10593B39-DC86-45A7-85EF-B4DB9C28DC80}"/>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3D9056B2-6966-4CAF-94D1-2295A737E168}"/>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8872419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3076DF-D16B-4600-9550-96C6A8DD7F1A}"/>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9CD3D667-FDE5-4F5D-9495-588EC18912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22F511E7-BEEF-4F51-BA0E-52C1908D56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88060697-A92E-4178-A790-FCBB90D70573}"/>
              </a:ext>
            </a:extLst>
          </p:cNvPr>
          <p:cNvSpPr>
            <a:spLocks noGrp="1"/>
          </p:cNvSpPr>
          <p:nvPr>
            <p:ph type="dt" sz="half" idx="10"/>
          </p:nvPr>
        </p:nvSpPr>
        <p:spPr/>
        <p:txBody>
          <a:bodyPr/>
          <a:lstStyle/>
          <a:p>
            <a:fld id="{C3C90D7E-32D6-4894-AE08-7BBB3E610FC9}" type="datetimeFigureOut">
              <a:rPr lang="zh-TW" altLang="en-US" smtClean="0"/>
              <a:t>2024/10/23</a:t>
            </a:fld>
            <a:endParaRPr lang="zh-TW" altLang="en-US"/>
          </a:p>
        </p:txBody>
      </p:sp>
      <p:sp>
        <p:nvSpPr>
          <p:cNvPr id="6" name="頁尾版面配置區 5">
            <a:extLst>
              <a:ext uri="{FF2B5EF4-FFF2-40B4-BE49-F238E27FC236}">
                <a16:creationId xmlns:a16="http://schemas.microsoft.com/office/drawing/2014/main" id="{2A8E3F57-A99A-4C4C-BF14-EE42AB99CE78}"/>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39234440-6924-48D7-AC1A-200D5946BCA9}"/>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20361831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2E81694-0B93-4D65-9DA3-21597478A96C}"/>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23E4D718-8CB0-4334-BB8A-FB8B57D7CDC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0DC47463-53E7-4FE3-B60B-1657D11127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28875DC5-6AFF-40C0-8C77-F81A0A3E1B0F}"/>
              </a:ext>
            </a:extLst>
          </p:cNvPr>
          <p:cNvSpPr>
            <a:spLocks noGrp="1"/>
          </p:cNvSpPr>
          <p:nvPr>
            <p:ph type="dt" sz="half" idx="10"/>
          </p:nvPr>
        </p:nvSpPr>
        <p:spPr/>
        <p:txBody>
          <a:bodyPr/>
          <a:lstStyle/>
          <a:p>
            <a:fld id="{C3C90D7E-32D6-4894-AE08-7BBB3E610FC9}" type="datetimeFigureOut">
              <a:rPr lang="zh-TW" altLang="en-US" smtClean="0"/>
              <a:t>2024/10/23</a:t>
            </a:fld>
            <a:endParaRPr lang="zh-TW" altLang="en-US"/>
          </a:p>
        </p:txBody>
      </p:sp>
      <p:sp>
        <p:nvSpPr>
          <p:cNvPr id="6" name="頁尾版面配置區 5">
            <a:extLst>
              <a:ext uri="{FF2B5EF4-FFF2-40B4-BE49-F238E27FC236}">
                <a16:creationId xmlns:a16="http://schemas.microsoft.com/office/drawing/2014/main" id="{24F8A973-6D07-4F0C-97A0-280FEFC238E0}"/>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DB60BB1E-F41B-40F0-929B-5208374980BF}"/>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1482708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B8575AAC-624C-4B52-ABD4-699B1E35D2C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76722991-C57D-471F-8271-C419A1CFB0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85C839DD-8CBF-4E23-A0C7-7C039E950B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C90D7E-32D6-4894-AE08-7BBB3E610FC9}" type="datetimeFigureOut">
              <a:rPr lang="zh-TW" altLang="en-US" smtClean="0"/>
              <a:t>2024/10/23</a:t>
            </a:fld>
            <a:endParaRPr lang="zh-TW" altLang="en-US"/>
          </a:p>
        </p:txBody>
      </p:sp>
      <p:sp>
        <p:nvSpPr>
          <p:cNvPr id="5" name="頁尾版面配置區 4">
            <a:extLst>
              <a:ext uri="{FF2B5EF4-FFF2-40B4-BE49-F238E27FC236}">
                <a16:creationId xmlns:a16="http://schemas.microsoft.com/office/drawing/2014/main" id="{12802D8A-77D4-418C-8190-43B6ADED21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7072B55E-2BE2-4AF4-AFF8-2A716F492F1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20160520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emf"/></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emf"/></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8.jpeg"/><Relationship Id="rId4" Type="http://schemas.openxmlformats.org/officeDocument/2006/relationships/image" Target="../media/image7.emf"/></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8.jpeg"/><Relationship Id="rId4" Type="http://schemas.openxmlformats.org/officeDocument/2006/relationships/image" Target="../media/image10.emf"/></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0.emf"/></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a16="http://schemas.microsoft.com/office/drawing/2014/main" id="{4098EB73-EF61-AB79-7BCE-9D7943F7002A}"/>
              </a:ext>
            </a:extLst>
          </p:cNvPr>
          <p:cNvPicPr>
            <a:picLocks noChangeAspect="1"/>
          </p:cNvPicPr>
          <p:nvPr/>
        </p:nvPicPr>
        <p:blipFill>
          <a:blip r:embed="rId3"/>
          <a:srcRect r="78" b="1639"/>
          <a:stretch/>
        </p:blipFill>
        <p:spPr>
          <a:xfrm>
            <a:off x="0" y="0"/>
            <a:ext cx="12192000" cy="6858000"/>
          </a:xfrm>
          <a:prstGeom prst="rect">
            <a:avLst/>
          </a:prstGeom>
        </p:spPr>
      </p:pic>
      <p:sp>
        <p:nvSpPr>
          <p:cNvPr id="7" name="文字方塊 6">
            <a:extLst>
              <a:ext uri="{FF2B5EF4-FFF2-40B4-BE49-F238E27FC236}">
                <a16:creationId xmlns:a16="http://schemas.microsoft.com/office/drawing/2014/main" id="{A3B4E799-E510-4438-AE6C-4CA837CFDE01}"/>
              </a:ext>
            </a:extLst>
          </p:cNvPr>
          <p:cNvSpPr txBox="1"/>
          <p:nvPr/>
        </p:nvSpPr>
        <p:spPr>
          <a:xfrm>
            <a:off x="4252087" y="5288340"/>
            <a:ext cx="4864608" cy="1569660"/>
          </a:xfrm>
          <a:prstGeom prst="rect">
            <a:avLst/>
          </a:prstGeom>
          <a:noFill/>
        </p:spPr>
        <p:txBody>
          <a:bodyPr wrap="square" rtlCol="0">
            <a:spAutoFit/>
          </a:bodyPr>
          <a:lstStyle/>
          <a:p>
            <a:pPr algn="ctr"/>
            <a:r>
              <a:rPr lang="zh-TW" altLang="en-US" sz="4800" b="1" dirty="0">
                <a:ln w="19050">
                  <a:solidFill>
                    <a:schemeClr val="tx1"/>
                  </a:solidFill>
                </a:ln>
                <a:gradFill>
                  <a:gsLst>
                    <a:gs pos="50000">
                      <a:schemeClr val="accent4">
                        <a:lumMod val="60000"/>
                        <a:lumOff val="40000"/>
                      </a:schemeClr>
                    </a:gs>
                    <a:gs pos="0">
                      <a:schemeClr val="accent4">
                        <a:lumMod val="50000"/>
                      </a:schemeClr>
                    </a:gs>
                    <a:gs pos="100000">
                      <a:schemeClr val="bg1"/>
                    </a:gs>
                  </a:gsLst>
                  <a:lin ang="5400000" scaled="1"/>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冒險故事篇</a:t>
            </a:r>
            <a:endParaRPr lang="en-US" altLang="zh-TW" sz="4800" b="1" dirty="0">
              <a:ln w="19050">
                <a:solidFill>
                  <a:schemeClr val="tx1"/>
                </a:solidFill>
              </a:ln>
              <a:gradFill>
                <a:gsLst>
                  <a:gs pos="50000">
                    <a:schemeClr val="accent4">
                      <a:lumMod val="60000"/>
                      <a:lumOff val="40000"/>
                    </a:schemeClr>
                  </a:gs>
                  <a:gs pos="0">
                    <a:schemeClr val="accent4">
                      <a:lumMod val="50000"/>
                    </a:schemeClr>
                  </a:gs>
                  <a:gs pos="100000">
                    <a:schemeClr val="bg1"/>
                  </a:gs>
                </a:gsLst>
                <a:lin ang="5400000" scaled="1"/>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endParaRPr>
          </a:p>
          <a:p>
            <a:pPr algn="ctr"/>
            <a:r>
              <a:rPr lang="en-US" altLang="zh-TW" sz="4800" b="1" dirty="0">
                <a:ln w="19050">
                  <a:solidFill>
                    <a:schemeClr val="tx1"/>
                  </a:solidFill>
                </a:ln>
                <a:gradFill>
                  <a:gsLst>
                    <a:gs pos="50000">
                      <a:schemeClr val="accent4">
                        <a:lumMod val="60000"/>
                        <a:lumOff val="40000"/>
                      </a:schemeClr>
                    </a:gs>
                    <a:gs pos="0">
                      <a:schemeClr val="accent4">
                        <a:lumMod val="50000"/>
                      </a:schemeClr>
                    </a:gs>
                    <a:gs pos="100000">
                      <a:schemeClr val="bg1"/>
                    </a:gs>
                  </a:gsLst>
                  <a:lin ang="5400000" scaled="1"/>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a:t>
            </a:r>
            <a:r>
              <a:rPr lang="en-US" altLang="zh-TW" sz="4800" b="1" dirty="0" err="1">
                <a:ln w="19050">
                  <a:solidFill>
                    <a:schemeClr val="tx1"/>
                  </a:solidFill>
                </a:ln>
                <a:gradFill>
                  <a:gsLst>
                    <a:gs pos="50000">
                      <a:schemeClr val="accent4">
                        <a:lumMod val="60000"/>
                        <a:lumOff val="40000"/>
                      </a:schemeClr>
                    </a:gs>
                    <a:gs pos="0">
                      <a:schemeClr val="accent4">
                        <a:lumMod val="50000"/>
                      </a:schemeClr>
                    </a:gs>
                    <a:gs pos="100000">
                      <a:schemeClr val="bg1"/>
                    </a:gs>
                  </a:gsLst>
                  <a:lin ang="5400000" scaled="1"/>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VTube</a:t>
            </a:r>
            <a:r>
              <a:rPr lang="en-US" altLang="zh-TW" sz="4800" b="1" dirty="0">
                <a:ln w="19050">
                  <a:solidFill>
                    <a:schemeClr val="tx1"/>
                  </a:solidFill>
                </a:ln>
                <a:gradFill>
                  <a:gsLst>
                    <a:gs pos="50000">
                      <a:schemeClr val="accent4">
                        <a:lumMod val="60000"/>
                        <a:lumOff val="40000"/>
                      </a:schemeClr>
                    </a:gs>
                    <a:gs pos="0">
                      <a:schemeClr val="accent4">
                        <a:lumMod val="50000"/>
                      </a:schemeClr>
                    </a:gs>
                    <a:gs pos="100000">
                      <a:schemeClr val="bg1"/>
                    </a:gs>
                  </a:gsLst>
                  <a:lin ang="5400000" scaled="1"/>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 Studio)</a:t>
            </a:r>
            <a:endParaRPr lang="zh-TW" altLang="en-US" sz="4800" b="1" dirty="0">
              <a:ln w="19050">
                <a:solidFill>
                  <a:schemeClr val="tx1"/>
                </a:solidFill>
              </a:ln>
              <a:gradFill>
                <a:gsLst>
                  <a:gs pos="50000">
                    <a:schemeClr val="accent4">
                      <a:lumMod val="60000"/>
                      <a:lumOff val="40000"/>
                    </a:schemeClr>
                  </a:gs>
                  <a:gs pos="0">
                    <a:schemeClr val="accent4">
                      <a:lumMod val="50000"/>
                    </a:schemeClr>
                  </a:gs>
                  <a:gs pos="100000">
                    <a:schemeClr val="bg1"/>
                  </a:gs>
                </a:gsLst>
                <a:lin ang="5400000" scaled="1"/>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endParaRPr>
          </a:p>
        </p:txBody>
      </p:sp>
    </p:spTree>
    <p:extLst>
      <p:ext uri="{BB962C8B-B14F-4D97-AF65-F5344CB8AC3E}">
        <p14:creationId xmlns:p14="http://schemas.microsoft.com/office/powerpoint/2010/main" val="31473291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559D998-AB6C-46E1-B394-118E9A1E2D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圖片 1">
            <a:extLst>
              <a:ext uri="{FF2B5EF4-FFF2-40B4-BE49-F238E27FC236}">
                <a16:creationId xmlns:a16="http://schemas.microsoft.com/office/drawing/2014/main" id="{34CB44A8-CAE3-C73D-D28B-6402DC024521}"/>
              </a:ext>
            </a:extLst>
          </p:cNvPr>
          <p:cNvPicPr>
            <a:picLocks noChangeAspect="1"/>
          </p:cNvPicPr>
          <p:nvPr/>
        </p:nvPicPr>
        <p:blipFill>
          <a:blip r:embed="rId3" cstate="print">
            <a:extLst>
              <a:ext uri="{28A0092B-C50C-407E-A947-70E740481C1C}">
                <a14:useLocalDpi xmlns:a14="http://schemas.microsoft.com/office/drawing/2010/main" val="0"/>
              </a:ext>
            </a:extLst>
          </a:blip>
          <a:srcRect t="1414" b="1867"/>
          <a:stretch/>
        </p:blipFill>
        <p:spPr bwMode="auto">
          <a:xfrm>
            <a:off x="20" y="1"/>
            <a:ext cx="12191980" cy="6721475"/>
          </a:xfrm>
          <a:custGeom>
            <a:avLst/>
            <a:gdLst/>
            <a:ahLst/>
            <a:cxnLst/>
            <a:rect l="l" t="t" r="r" b="b"/>
            <a:pathLst>
              <a:path w="12192000" h="6721475">
                <a:moveTo>
                  <a:pt x="4721175" y="5742856"/>
                </a:moveTo>
                <a:lnTo>
                  <a:pt x="4722110" y="5743067"/>
                </a:lnTo>
                <a:cubicBezTo>
                  <a:pt x="4721144" y="5743709"/>
                  <a:pt x="4718265" y="5744315"/>
                  <a:pt x="4717201" y="5744338"/>
                </a:cubicBezTo>
                <a:close/>
                <a:moveTo>
                  <a:pt x="0" y="0"/>
                </a:moveTo>
                <a:lnTo>
                  <a:pt x="12192000" y="0"/>
                </a:lnTo>
                <a:lnTo>
                  <a:pt x="12192000" y="834942"/>
                </a:lnTo>
                <a:lnTo>
                  <a:pt x="12192000" y="2274073"/>
                </a:lnTo>
                <a:lnTo>
                  <a:pt x="12192000" y="6586253"/>
                </a:lnTo>
                <a:lnTo>
                  <a:pt x="12140861" y="6605451"/>
                </a:lnTo>
                <a:cubicBezTo>
                  <a:pt x="12126657" y="6607665"/>
                  <a:pt x="12093590" y="6662867"/>
                  <a:pt x="12080162" y="6661300"/>
                </a:cubicBezTo>
                <a:cubicBezTo>
                  <a:pt x="11978189" y="6685453"/>
                  <a:pt x="11967362" y="6708506"/>
                  <a:pt x="11917886" y="6696520"/>
                </a:cubicBezTo>
                <a:cubicBezTo>
                  <a:pt x="11872780" y="6694805"/>
                  <a:pt x="11928862" y="6731720"/>
                  <a:pt x="11894611" y="6718680"/>
                </a:cubicBezTo>
                <a:cubicBezTo>
                  <a:pt x="11860360" y="6705640"/>
                  <a:pt x="11736092" y="6642174"/>
                  <a:pt x="11712380" y="6618279"/>
                </a:cubicBezTo>
                <a:cubicBezTo>
                  <a:pt x="11688668" y="6594384"/>
                  <a:pt x="11627913" y="6617875"/>
                  <a:pt x="11585367" y="6575313"/>
                </a:cubicBezTo>
                <a:lnTo>
                  <a:pt x="11516471" y="6498621"/>
                </a:lnTo>
                <a:cubicBezTo>
                  <a:pt x="11468275" y="6496789"/>
                  <a:pt x="11507336" y="6461535"/>
                  <a:pt x="11462693" y="6445069"/>
                </a:cubicBezTo>
                <a:cubicBezTo>
                  <a:pt x="11417568" y="6443442"/>
                  <a:pt x="11408022" y="6391555"/>
                  <a:pt x="11369713" y="6383596"/>
                </a:cubicBezTo>
                <a:cubicBezTo>
                  <a:pt x="11354318" y="6389646"/>
                  <a:pt x="11288329" y="6334752"/>
                  <a:pt x="11273970" y="6323928"/>
                </a:cubicBezTo>
                <a:cubicBezTo>
                  <a:pt x="11231914" y="6325320"/>
                  <a:pt x="11221974" y="6315486"/>
                  <a:pt x="11195085" y="6302909"/>
                </a:cubicBezTo>
                <a:cubicBezTo>
                  <a:pt x="11164087" y="6332691"/>
                  <a:pt x="11171650" y="6306732"/>
                  <a:pt x="11143409" y="6303556"/>
                </a:cubicBezTo>
                <a:cubicBezTo>
                  <a:pt x="11125907" y="6299917"/>
                  <a:pt x="11102604" y="6295777"/>
                  <a:pt x="11085936" y="6294307"/>
                </a:cubicBezTo>
                <a:cubicBezTo>
                  <a:pt x="11057494" y="6294603"/>
                  <a:pt x="11029907" y="6276438"/>
                  <a:pt x="11030954" y="6291426"/>
                </a:cubicBezTo>
                <a:cubicBezTo>
                  <a:pt x="11007785" y="6293943"/>
                  <a:pt x="10982006" y="6298120"/>
                  <a:pt x="10951061" y="6296182"/>
                </a:cubicBezTo>
                <a:cubicBezTo>
                  <a:pt x="10885366" y="6259348"/>
                  <a:pt x="10915289" y="6295910"/>
                  <a:pt x="10857722" y="6283099"/>
                </a:cubicBezTo>
                <a:cubicBezTo>
                  <a:pt x="10806647" y="6270732"/>
                  <a:pt x="10707076" y="6237654"/>
                  <a:pt x="10644617" y="6221981"/>
                </a:cubicBezTo>
                <a:cubicBezTo>
                  <a:pt x="10616447" y="6217166"/>
                  <a:pt x="10558604" y="6206555"/>
                  <a:pt x="10519278" y="6201735"/>
                </a:cubicBezTo>
                <a:cubicBezTo>
                  <a:pt x="10495462" y="6203254"/>
                  <a:pt x="10473831" y="6189810"/>
                  <a:pt x="10445982" y="6199677"/>
                </a:cubicBezTo>
                <a:cubicBezTo>
                  <a:pt x="10436537" y="6203715"/>
                  <a:pt x="10409282" y="6202908"/>
                  <a:pt x="10383866" y="6195830"/>
                </a:cubicBezTo>
                <a:cubicBezTo>
                  <a:pt x="10374828" y="6204037"/>
                  <a:pt x="10347865" y="6195374"/>
                  <a:pt x="10336853" y="6195219"/>
                </a:cubicBezTo>
                <a:cubicBezTo>
                  <a:pt x="10323587" y="6201929"/>
                  <a:pt x="10274742" y="6192863"/>
                  <a:pt x="10261099" y="6185468"/>
                </a:cubicBezTo>
                <a:lnTo>
                  <a:pt x="10126498" y="6173953"/>
                </a:lnTo>
                <a:lnTo>
                  <a:pt x="10082167" y="6171858"/>
                </a:lnTo>
                <a:cubicBezTo>
                  <a:pt x="10074568" y="6173927"/>
                  <a:pt x="10046861" y="6172599"/>
                  <a:pt x="10039238" y="6173522"/>
                </a:cubicBezTo>
                <a:cubicBezTo>
                  <a:pt x="9998459" y="6163421"/>
                  <a:pt x="9984395" y="6162931"/>
                  <a:pt x="9960017" y="6158007"/>
                </a:cubicBezTo>
                <a:cubicBezTo>
                  <a:pt x="9918981" y="6157865"/>
                  <a:pt x="9888742" y="6161064"/>
                  <a:pt x="9847790" y="6151239"/>
                </a:cubicBezTo>
                <a:lnTo>
                  <a:pt x="9728307" y="6131032"/>
                </a:lnTo>
                <a:cubicBezTo>
                  <a:pt x="9675057" y="6140618"/>
                  <a:pt x="9602036" y="6132224"/>
                  <a:pt x="9584505" y="6119612"/>
                </a:cubicBezTo>
                <a:cubicBezTo>
                  <a:pt x="9518953" y="6105336"/>
                  <a:pt x="9415430" y="6079210"/>
                  <a:pt x="9343050" y="6073910"/>
                </a:cubicBezTo>
                <a:lnTo>
                  <a:pt x="9231368" y="6022005"/>
                </a:lnTo>
                <a:lnTo>
                  <a:pt x="9194808" y="6011926"/>
                </a:lnTo>
                <a:lnTo>
                  <a:pt x="9189244" y="6002687"/>
                </a:lnTo>
                <a:lnTo>
                  <a:pt x="9151230" y="5991485"/>
                </a:lnTo>
                <a:lnTo>
                  <a:pt x="9150208" y="5992550"/>
                </a:lnTo>
                <a:cubicBezTo>
                  <a:pt x="9147046" y="5994681"/>
                  <a:pt x="9143082" y="5995773"/>
                  <a:pt x="9137316" y="5994719"/>
                </a:cubicBezTo>
                <a:cubicBezTo>
                  <a:pt x="9138863" y="6014203"/>
                  <a:pt x="9130953" y="6000914"/>
                  <a:pt x="9113810" y="5996085"/>
                </a:cubicBezTo>
                <a:cubicBezTo>
                  <a:pt x="9112389" y="6025268"/>
                  <a:pt x="9068115" y="5990834"/>
                  <a:pt x="9053451" y="6004399"/>
                </a:cubicBezTo>
                <a:lnTo>
                  <a:pt x="9005484" y="6001114"/>
                </a:lnTo>
                <a:lnTo>
                  <a:pt x="9005199" y="6001354"/>
                </a:lnTo>
                <a:cubicBezTo>
                  <a:pt x="9003144" y="6001574"/>
                  <a:pt x="9000325" y="6001246"/>
                  <a:pt x="8996230" y="6000143"/>
                </a:cubicBezTo>
                <a:lnTo>
                  <a:pt x="8990392" y="5998082"/>
                </a:lnTo>
                <a:lnTo>
                  <a:pt x="8974335" y="5994856"/>
                </a:lnTo>
                <a:lnTo>
                  <a:pt x="8968009" y="5995556"/>
                </a:lnTo>
                <a:lnTo>
                  <a:pt x="8963046" y="5997781"/>
                </a:lnTo>
                <a:cubicBezTo>
                  <a:pt x="8954691" y="5989830"/>
                  <a:pt x="8955518" y="5980882"/>
                  <a:pt x="8928986" y="6000969"/>
                </a:cubicBezTo>
                <a:cubicBezTo>
                  <a:pt x="8898032" y="5999949"/>
                  <a:pt x="8789301" y="5985294"/>
                  <a:pt x="8752442" y="5981737"/>
                </a:cubicBezTo>
                <a:cubicBezTo>
                  <a:pt x="8719820" y="5971017"/>
                  <a:pt x="8748195" y="5984678"/>
                  <a:pt x="8707845" y="5979636"/>
                </a:cubicBezTo>
                <a:cubicBezTo>
                  <a:pt x="8671607" y="5960101"/>
                  <a:pt x="8639143" y="5976541"/>
                  <a:pt x="8596069" y="5971064"/>
                </a:cubicBezTo>
                <a:lnTo>
                  <a:pt x="8525228" y="5985906"/>
                </a:lnTo>
                <a:lnTo>
                  <a:pt x="8510981" y="5979991"/>
                </a:lnTo>
                <a:lnTo>
                  <a:pt x="8506165" y="5976990"/>
                </a:lnTo>
                <a:cubicBezTo>
                  <a:pt x="8502647" y="5975213"/>
                  <a:pt x="8500046" y="5974402"/>
                  <a:pt x="8497966" y="5974252"/>
                </a:cubicBezTo>
                <a:lnTo>
                  <a:pt x="8497592" y="5974431"/>
                </a:lnTo>
                <a:lnTo>
                  <a:pt x="8490247" y="5971381"/>
                </a:lnTo>
                <a:lnTo>
                  <a:pt x="8367180" y="5957339"/>
                </a:lnTo>
                <a:cubicBezTo>
                  <a:pt x="8362022" y="5955314"/>
                  <a:pt x="8357731" y="5955662"/>
                  <a:pt x="8353797" y="5957145"/>
                </a:cubicBezTo>
                <a:lnTo>
                  <a:pt x="8352370" y="5957985"/>
                </a:lnTo>
                <a:lnTo>
                  <a:pt x="8320102" y="5940567"/>
                </a:lnTo>
                <a:lnTo>
                  <a:pt x="8314430" y="5940241"/>
                </a:lnTo>
                <a:lnTo>
                  <a:pt x="8295171" y="5926346"/>
                </a:lnTo>
                <a:lnTo>
                  <a:pt x="8284274" y="5920523"/>
                </a:lnTo>
                <a:lnTo>
                  <a:pt x="8283147" y="5916080"/>
                </a:lnTo>
                <a:cubicBezTo>
                  <a:pt x="8280843" y="5912835"/>
                  <a:pt x="8276149" y="5910187"/>
                  <a:pt x="8266073" y="5908905"/>
                </a:cubicBezTo>
                <a:lnTo>
                  <a:pt x="8263374" y="5909135"/>
                </a:lnTo>
                <a:lnTo>
                  <a:pt x="8252031" y="5899292"/>
                </a:lnTo>
                <a:cubicBezTo>
                  <a:pt x="8248857" y="5895442"/>
                  <a:pt x="8246645" y="5891160"/>
                  <a:pt x="8245832" y="5886300"/>
                </a:cubicBezTo>
                <a:cubicBezTo>
                  <a:pt x="8181825" y="5889207"/>
                  <a:pt x="8147128" y="5855085"/>
                  <a:pt x="8090269" y="5840139"/>
                </a:cubicBezTo>
                <a:cubicBezTo>
                  <a:pt x="8025465" y="5816997"/>
                  <a:pt x="7967068" y="5795761"/>
                  <a:pt x="7905405" y="5798166"/>
                </a:cubicBezTo>
                <a:cubicBezTo>
                  <a:pt x="7835117" y="5783254"/>
                  <a:pt x="7780963" y="5781023"/>
                  <a:pt x="7718742" y="5772451"/>
                </a:cubicBezTo>
                <a:lnTo>
                  <a:pt x="7614344" y="5775922"/>
                </a:lnTo>
                <a:lnTo>
                  <a:pt x="7527540" y="5770094"/>
                </a:lnTo>
                <a:lnTo>
                  <a:pt x="7519568" y="5767541"/>
                </a:lnTo>
                <a:cubicBezTo>
                  <a:pt x="7513990" y="5766202"/>
                  <a:pt x="7510170" y="5765852"/>
                  <a:pt x="7507409" y="5766206"/>
                </a:cubicBezTo>
                <a:lnTo>
                  <a:pt x="7507037" y="5766533"/>
                </a:lnTo>
                <a:lnTo>
                  <a:pt x="7495792" y="5764581"/>
                </a:lnTo>
                <a:cubicBezTo>
                  <a:pt x="7476983" y="5760463"/>
                  <a:pt x="7422525" y="5777879"/>
                  <a:pt x="7405388" y="5772686"/>
                </a:cubicBezTo>
                <a:cubicBezTo>
                  <a:pt x="7374786" y="5775636"/>
                  <a:pt x="7333987" y="5776741"/>
                  <a:pt x="7312177" y="5782281"/>
                </a:cubicBezTo>
                <a:lnTo>
                  <a:pt x="7310850" y="5783723"/>
                </a:lnTo>
                <a:lnTo>
                  <a:pt x="7218557" y="5758474"/>
                </a:lnTo>
                <a:lnTo>
                  <a:pt x="7201099" y="5753924"/>
                </a:lnTo>
                <a:lnTo>
                  <a:pt x="7197001" y="5748566"/>
                </a:lnTo>
                <a:cubicBezTo>
                  <a:pt x="7192109" y="5745043"/>
                  <a:pt x="7184503" y="5742904"/>
                  <a:pt x="7170805" y="5743918"/>
                </a:cubicBezTo>
                <a:lnTo>
                  <a:pt x="7096985" y="5731690"/>
                </a:lnTo>
                <a:cubicBezTo>
                  <a:pt x="7061145" y="5730712"/>
                  <a:pt x="7050186" y="5729735"/>
                  <a:pt x="7018493" y="5732064"/>
                </a:cubicBezTo>
                <a:cubicBezTo>
                  <a:pt x="6937525" y="5721126"/>
                  <a:pt x="6943642" y="5696960"/>
                  <a:pt x="6904143" y="5702558"/>
                </a:cubicBezTo>
                <a:cubicBezTo>
                  <a:pt x="6871919" y="5707766"/>
                  <a:pt x="6787986" y="5688692"/>
                  <a:pt x="6708219" y="5674603"/>
                </a:cubicBezTo>
                <a:cubicBezTo>
                  <a:pt x="6649103" y="5665148"/>
                  <a:pt x="6628103" y="5651047"/>
                  <a:pt x="6549452" y="5645827"/>
                </a:cubicBezTo>
                <a:cubicBezTo>
                  <a:pt x="6472151" y="5601737"/>
                  <a:pt x="6409693" y="5625460"/>
                  <a:pt x="6317557" y="5599027"/>
                </a:cubicBezTo>
                <a:cubicBezTo>
                  <a:pt x="6297548" y="5583505"/>
                  <a:pt x="6209289" y="5600698"/>
                  <a:pt x="6168671" y="5596940"/>
                </a:cubicBezTo>
                <a:cubicBezTo>
                  <a:pt x="6128053" y="5593182"/>
                  <a:pt x="6090537" y="5579634"/>
                  <a:pt x="6073845" y="5576478"/>
                </a:cubicBezTo>
                <a:lnTo>
                  <a:pt x="6068527" y="5578015"/>
                </a:lnTo>
                <a:lnTo>
                  <a:pt x="6048635" y="5577332"/>
                </a:lnTo>
                <a:lnTo>
                  <a:pt x="6041280" y="5585681"/>
                </a:lnTo>
                <a:lnTo>
                  <a:pt x="6010089" y="5590774"/>
                </a:lnTo>
                <a:cubicBezTo>
                  <a:pt x="5998678" y="5591361"/>
                  <a:pt x="5970125" y="5590448"/>
                  <a:pt x="5957374" y="5587130"/>
                </a:cubicBezTo>
                <a:lnTo>
                  <a:pt x="5758917" y="5571438"/>
                </a:lnTo>
                <a:lnTo>
                  <a:pt x="5626958" y="5570415"/>
                </a:lnTo>
                <a:lnTo>
                  <a:pt x="5470904" y="5584435"/>
                </a:lnTo>
                <a:cubicBezTo>
                  <a:pt x="5478132" y="5597463"/>
                  <a:pt x="5439008" y="5583397"/>
                  <a:pt x="5432758" y="5595688"/>
                </a:cubicBezTo>
                <a:cubicBezTo>
                  <a:pt x="5429367" y="5605720"/>
                  <a:pt x="5391826" y="5610404"/>
                  <a:pt x="5381665" y="5613390"/>
                </a:cubicBezTo>
                <a:lnTo>
                  <a:pt x="5261761" y="5633807"/>
                </a:lnTo>
                <a:cubicBezTo>
                  <a:pt x="5251596" y="5633991"/>
                  <a:pt x="5230549" y="5642301"/>
                  <a:pt x="5222961" y="5644931"/>
                </a:cubicBezTo>
                <a:lnTo>
                  <a:pt x="5174658" y="5647921"/>
                </a:lnTo>
                <a:lnTo>
                  <a:pt x="5156553" y="5655144"/>
                </a:lnTo>
                <a:lnTo>
                  <a:pt x="5142596" y="5658544"/>
                </a:lnTo>
                <a:lnTo>
                  <a:pt x="5139595" y="5660645"/>
                </a:lnTo>
                <a:cubicBezTo>
                  <a:pt x="5133875" y="5664685"/>
                  <a:pt x="5128077" y="5668496"/>
                  <a:pt x="5121657" y="5671498"/>
                </a:cubicBezTo>
                <a:cubicBezTo>
                  <a:pt x="5108318" y="5642879"/>
                  <a:pt x="5064854" y="5692315"/>
                  <a:pt x="5065789" y="5664927"/>
                </a:cubicBezTo>
                <a:cubicBezTo>
                  <a:pt x="5028194" y="5676443"/>
                  <a:pt x="5038945" y="5647354"/>
                  <a:pt x="5011512" y="5681308"/>
                </a:cubicBezTo>
                <a:cubicBezTo>
                  <a:pt x="4937025" y="5680925"/>
                  <a:pt x="4916355" y="5667918"/>
                  <a:pt x="4840439" y="5705325"/>
                </a:cubicBezTo>
                <a:cubicBezTo>
                  <a:pt x="4806741" y="5721967"/>
                  <a:pt x="4784108" y="5733113"/>
                  <a:pt x="4762445" y="5733093"/>
                </a:cubicBezTo>
                <a:cubicBezTo>
                  <a:pt x="4741324" y="5737594"/>
                  <a:pt x="4729483" y="5740416"/>
                  <a:pt x="4723183" y="5742108"/>
                </a:cubicBezTo>
                <a:lnTo>
                  <a:pt x="4721175" y="5742856"/>
                </a:lnTo>
                <a:lnTo>
                  <a:pt x="4715526" y="5741581"/>
                </a:lnTo>
                <a:cubicBezTo>
                  <a:pt x="4680149" y="5748537"/>
                  <a:pt x="4524746" y="5749345"/>
                  <a:pt x="4515811" y="5751483"/>
                </a:cubicBezTo>
                <a:cubicBezTo>
                  <a:pt x="4457821" y="5764595"/>
                  <a:pt x="4462660" y="5765336"/>
                  <a:pt x="4428540" y="5762134"/>
                </a:cubicBezTo>
                <a:cubicBezTo>
                  <a:pt x="4423305" y="5758763"/>
                  <a:pt x="4368975" y="5765057"/>
                  <a:pt x="4362874" y="5763480"/>
                </a:cubicBezTo>
                <a:lnTo>
                  <a:pt x="4316963" y="5756865"/>
                </a:lnTo>
                <a:lnTo>
                  <a:pt x="4315109" y="5758206"/>
                </a:lnTo>
                <a:cubicBezTo>
                  <a:pt x="4306124" y="5761577"/>
                  <a:pt x="4299996" y="5761576"/>
                  <a:pt x="4295141" y="5760085"/>
                </a:cubicBezTo>
                <a:lnTo>
                  <a:pt x="4290061" y="5757168"/>
                </a:lnTo>
                <a:lnTo>
                  <a:pt x="4276140" y="5757414"/>
                </a:lnTo>
                <a:lnTo>
                  <a:pt x="4248115" y="5755090"/>
                </a:lnTo>
                <a:lnTo>
                  <a:pt x="4202048" y="5757885"/>
                </a:lnTo>
                <a:cubicBezTo>
                  <a:pt x="4201946" y="5758305"/>
                  <a:pt x="4201844" y="5758724"/>
                  <a:pt x="4201744" y="5759144"/>
                </a:cubicBezTo>
                <a:cubicBezTo>
                  <a:pt x="4200117" y="5761981"/>
                  <a:pt x="4197141" y="5764100"/>
                  <a:pt x="4191246" y="5764778"/>
                </a:cubicBezTo>
                <a:cubicBezTo>
                  <a:pt x="4204214" y="5782067"/>
                  <a:pt x="4161275" y="5780172"/>
                  <a:pt x="4142743" y="5780643"/>
                </a:cubicBezTo>
                <a:cubicBezTo>
                  <a:pt x="4124718" y="5787709"/>
                  <a:pt x="4099100" y="5801289"/>
                  <a:pt x="4083095" y="5807176"/>
                </a:cubicBezTo>
                <a:lnTo>
                  <a:pt x="4074544" y="5808011"/>
                </a:lnTo>
                <a:cubicBezTo>
                  <a:pt x="4074505" y="5808112"/>
                  <a:pt x="4074464" y="5808211"/>
                  <a:pt x="4074425" y="5808310"/>
                </a:cubicBezTo>
                <a:cubicBezTo>
                  <a:pt x="4072679" y="5809094"/>
                  <a:pt x="4069907" y="5809595"/>
                  <a:pt x="4065508" y="5809754"/>
                </a:cubicBezTo>
                <a:lnTo>
                  <a:pt x="4058952" y="5809536"/>
                </a:lnTo>
                <a:lnTo>
                  <a:pt x="4042362" y="5811157"/>
                </a:lnTo>
                <a:lnTo>
                  <a:pt x="4036994" y="5813591"/>
                </a:lnTo>
                <a:lnTo>
                  <a:pt x="4035361" y="5817258"/>
                </a:lnTo>
                <a:lnTo>
                  <a:pt x="4033776" y="5817023"/>
                </a:lnTo>
                <a:cubicBezTo>
                  <a:pt x="4021425" y="5812159"/>
                  <a:pt x="4016875" y="5803783"/>
                  <a:pt x="4004536" y="5829591"/>
                </a:cubicBezTo>
                <a:cubicBezTo>
                  <a:pt x="3976668" y="5822526"/>
                  <a:pt x="3972978" y="5837855"/>
                  <a:pt x="3936844" y="5847048"/>
                </a:cubicBezTo>
                <a:cubicBezTo>
                  <a:pt x="3920507" y="5839324"/>
                  <a:pt x="3908536" y="5844013"/>
                  <a:pt x="3897273" y="5852703"/>
                </a:cubicBezTo>
                <a:cubicBezTo>
                  <a:pt x="3861093" y="5852207"/>
                  <a:pt x="3829629" y="5866077"/>
                  <a:pt x="3789758" y="5872941"/>
                </a:cubicBezTo>
                <a:cubicBezTo>
                  <a:pt x="3741008" y="5887647"/>
                  <a:pt x="3725130" y="5889624"/>
                  <a:pt x="3682511" y="5896864"/>
                </a:cubicBezTo>
                <a:lnTo>
                  <a:pt x="3610033" y="5929135"/>
                </a:lnTo>
                <a:lnTo>
                  <a:pt x="3603853" y="5927773"/>
                </a:lnTo>
                <a:cubicBezTo>
                  <a:pt x="3599581" y="5927154"/>
                  <a:pt x="3596727" y="5927154"/>
                  <a:pt x="3594734" y="5927609"/>
                </a:cubicBezTo>
                <a:lnTo>
                  <a:pt x="3594499" y="5927878"/>
                </a:lnTo>
                <a:lnTo>
                  <a:pt x="3585976" y="5927188"/>
                </a:lnTo>
                <a:cubicBezTo>
                  <a:pt x="3571624" y="5925397"/>
                  <a:pt x="3549390" y="5939596"/>
                  <a:pt x="3536133" y="5936887"/>
                </a:cubicBezTo>
                <a:cubicBezTo>
                  <a:pt x="3513941" y="5941183"/>
                  <a:pt x="3488623" y="5934918"/>
                  <a:pt x="3473221" y="5940548"/>
                </a:cubicBezTo>
                <a:lnTo>
                  <a:pt x="3400726" y="5952596"/>
                </a:lnTo>
                <a:lnTo>
                  <a:pt x="3375936" y="5941189"/>
                </a:lnTo>
                <a:lnTo>
                  <a:pt x="3348220" y="5944802"/>
                </a:lnTo>
                <a:cubicBezTo>
                  <a:pt x="3337207" y="5945475"/>
                  <a:pt x="3327055" y="5946237"/>
                  <a:pt x="3319640" y="5949737"/>
                </a:cubicBezTo>
                <a:lnTo>
                  <a:pt x="3248530" y="5968289"/>
                </a:lnTo>
                <a:lnTo>
                  <a:pt x="3210309" y="5954736"/>
                </a:lnTo>
                <a:cubicBezTo>
                  <a:pt x="3206089" y="5952812"/>
                  <a:pt x="3200153" y="5952268"/>
                  <a:pt x="3190376" y="5954857"/>
                </a:cubicBezTo>
                <a:lnTo>
                  <a:pt x="3188146" y="5956038"/>
                </a:lnTo>
                <a:cubicBezTo>
                  <a:pt x="3182626" y="5954058"/>
                  <a:pt x="3141857" y="5956624"/>
                  <a:pt x="3108597" y="5957358"/>
                </a:cubicBezTo>
                <a:cubicBezTo>
                  <a:pt x="3055969" y="5959784"/>
                  <a:pt x="3048941" y="5952417"/>
                  <a:pt x="2988585" y="5960444"/>
                </a:cubicBezTo>
                <a:cubicBezTo>
                  <a:pt x="2928854" y="5964632"/>
                  <a:pt x="2917952" y="5959591"/>
                  <a:pt x="2876541" y="5967961"/>
                </a:cubicBezTo>
                <a:lnTo>
                  <a:pt x="2626865" y="5968713"/>
                </a:lnTo>
                <a:cubicBezTo>
                  <a:pt x="2562349" y="5946800"/>
                  <a:pt x="2563423" y="5977398"/>
                  <a:pt x="2491423" y="5970428"/>
                </a:cubicBezTo>
                <a:cubicBezTo>
                  <a:pt x="2433092" y="6035904"/>
                  <a:pt x="2455710" y="5995425"/>
                  <a:pt x="2415618" y="6003657"/>
                </a:cubicBezTo>
                <a:lnTo>
                  <a:pt x="2290099" y="6001093"/>
                </a:lnTo>
                <a:cubicBezTo>
                  <a:pt x="2257058" y="5987464"/>
                  <a:pt x="2202459" y="6022632"/>
                  <a:pt x="2161715" y="6004244"/>
                </a:cubicBezTo>
                <a:cubicBezTo>
                  <a:pt x="2122715" y="6007244"/>
                  <a:pt x="2080451" y="6015292"/>
                  <a:pt x="2056090" y="6019086"/>
                </a:cubicBezTo>
                <a:cubicBezTo>
                  <a:pt x="2019829" y="6026050"/>
                  <a:pt x="1978840" y="6038739"/>
                  <a:pt x="1944154" y="6046026"/>
                </a:cubicBezTo>
                <a:cubicBezTo>
                  <a:pt x="1925868" y="6034021"/>
                  <a:pt x="1896028" y="6059125"/>
                  <a:pt x="1847969" y="6062810"/>
                </a:cubicBezTo>
                <a:cubicBezTo>
                  <a:pt x="1827978" y="6048913"/>
                  <a:pt x="1815571" y="6065486"/>
                  <a:pt x="1777084" y="6047209"/>
                </a:cubicBezTo>
                <a:cubicBezTo>
                  <a:pt x="1775440" y="6049158"/>
                  <a:pt x="1773398" y="6050977"/>
                  <a:pt x="1771026" y="6052610"/>
                </a:cubicBezTo>
                <a:cubicBezTo>
                  <a:pt x="1757252" y="6062088"/>
                  <a:pt x="1735529" y="6063344"/>
                  <a:pt x="1722510" y="6055412"/>
                </a:cubicBezTo>
                <a:cubicBezTo>
                  <a:pt x="1691780" y="6043382"/>
                  <a:pt x="1662322" y="6038247"/>
                  <a:pt x="1633942" y="6035716"/>
                </a:cubicBezTo>
                <a:lnTo>
                  <a:pt x="1586146" y="6045126"/>
                </a:lnTo>
                <a:cubicBezTo>
                  <a:pt x="1567949" y="6050358"/>
                  <a:pt x="1545901" y="6061305"/>
                  <a:pt x="1524749" y="6067115"/>
                </a:cubicBezTo>
                <a:cubicBezTo>
                  <a:pt x="1502587" y="6070337"/>
                  <a:pt x="1478014" y="6065935"/>
                  <a:pt x="1459243" y="6079986"/>
                </a:cubicBezTo>
                <a:cubicBezTo>
                  <a:pt x="1421475" y="6095139"/>
                  <a:pt x="1374525" y="6079162"/>
                  <a:pt x="1349458" y="6115647"/>
                </a:cubicBezTo>
                <a:cubicBezTo>
                  <a:pt x="1273277" y="6137331"/>
                  <a:pt x="1121513" y="6171202"/>
                  <a:pt x="1009213" y="6196169"/>
                </a:cubicBezTo>
                <a:cubicBezTo>
                  <a:pt x="939017" y="6208471"/>
                  <a:pt x="866896" y="6205091"/>
                  <a:pt x="808573" y="6211966"/>
                </a:cubicBezTo>
                <a:cubicBezTo>
                  <a:pt x="802824" y="6209126"/>
                  <a:pt x="726017" y="6232905"/>
                  <a:pt x="719550" y="6231933"/>
                </a:cubicBezTo>
                <a:lnTo>
                  <a:pt x="698796" y="6232599"/>
                </a:lnTo>
                <a:cubicBezTo>
                  <a:pt x="689834" y="6236836"/>
                  <a:pt x="683493" y="6237437"/>
                  <a:pt x="678328" y="6236429"/>
                </a:cubicBezTo>
                <a:lnTo>
                  <a:pt x="672785" y="6234027"/>
                </a:lnTo>
                <a:lnTo>
                  <a:pt x="658407" y="6235638"/>
                </a:lnTo>
                <a:lnTo>
                  <a:pt x="629186" y="6236074"/>
                </a:lnTo>
                <a:lnTo>
                  <a:pt x="624559" y="6238724"/>
                </a:lnTo>
                <a:lnTo>
                  <a:pt x="581799" y="6243380"/>
                </a:lnTo>
                <a:cubicBezTo>
                  <a:pt x="581737" y="6243807"/>
                  <a:pt x="581672" y="6244236"/>
                  <a:pt x="581609" y="6244664"/>
                </a:cubicBezTo>
                <a:cubicBezTo>
                  <a:pt x="580205" y="6247646"/>
                  <a:pt x="577332" y="6250048"/>
                  <a:pt x="571300" y="6251300"/>
                </a:cubicBezTo>
                <a:cubicBezTo>
                  <a:pt x="551624" y="6261209"/>
                  <a:pt x="484500" y="6294596"/>
                  <a:pt x="463550" y="6304115"/>
                </a:cubicBezTo>
                <a:cubicBezTo>
                  <a:pt x="453137" y="6305662"/>
                  <a:pt x="449732" y="6307620"/>
                  <a:pt x="445607" y="6308407"/>
                </a:cubicBezTo>
                <a:lnTo>
                  <a:pt x="438800" y="6308835"/>
                </a:lnTo>
                <a:cubicBezTo>
                  <a:pt x="417223" y="6317125"/>
                  <a:pt x="343313" y="6348349"/>
                  <a:pt x="316139" y="6358155"/>
                </a:cubicBezTo>
                <a:cubicBezTo>
                  <a:pt x="298482" y="6352074"/>
                  <a:pt x="286557" y="6357914"/>
                  <a:pt x="275749" y="6367668"/>
                </a:cubicBezTo>
                <a:cubicBezTo>
                  <a:pt x="238275" y="6370726"/>
                  <a:pt x="207077" y="6387621"/>
                  <a:pt x="166497" y="6398366"/>
                </a:cubicBezTo>
                <a:lnTo>
                  <a:pt x="1" y="6464830"/>
                </a:lnTo>
                <a:lnTo>
                  <a:pt x="1" y="2274073"/>
                </a:lnTo>
                <a:lnTo>
                  <a:pt x="0" y="2274073"/>
                </a:lnTo>
                <a:close/>
              </a:path>
            </a:pathLst>
          </a:custGeom>
          <a:noFill/>
        </p:spPr>
      </p:pic>
      <p:sp>
        <p:nvSpPr>
          <p:cNvPr id="6" name="文字方塊 5">
            <a:extLst>
              <a:ext uri="{FF2B5EF4-FFF2-40B4-BE49-F238E27FC236}">
                <a16:creationId xmlns:a16="http://schemas.microsoft.com/office/drawing/2014/main" id="{E6946831-31E4-4199-BC35-DA6A71D8B9BD}"/>
              </a:ext>
            </a:extLst>
          </p:cNvPr>
          <p:cNvSpPr txBox="1"/>
          <p:nvPr/>
        </p:nvSpPr>
        <p:spPr>
          <a:xfrm>
            <a:off x="3791426" y="6013591"/>
            <a:ext cx="4609147" cy="707886"/>
          </a:xfrm>
          <a:prstGeom prst="rect">
            <a:avLst/>
          </a:prstGeom>
          <a:noFill/>
        </p:spPr>
        <p:txBody>
          <a:bodyPr wrap="square">
            <a:spAutoFit/>
          </a:bodyPr>
          <a:lstStyle/>
          <a:p>
            <a:pPr algn="ctr"/>
            <a:r>
              <a:rPr lang="zh-TW" altLang="en-US" sz="40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結局 </a:t>
            </a:r>
            <a:r>
              <a:rPr lang="pt-BR" altLang="zh-TW" sz="40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Resolution</a:t>
            </a:r>
            <a:endParaRPr lang="zh-TW" altLang="en-US" sz="40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endParaRPr>
          </a:p>
        </p:txBody>
      </p:sp>
    </p:spTree>
    <p:extLst>
      <p:ext uri="{BB962C8B-B14F-4D97-AF65-F5344CB8AC3E}">
        <p14:creationId xmlns:p14="http://schemas.microsoft.com/office/powerpoint/2010/main" val="2702654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a:extLst>
              <a:ext uri="{FF2B5EF4-FFF2-40B4-BE49-F238E27FC236}">
                <a16:creationId xmlns:a16="http://schemas.microsoft.com/office/drawing/2014/main" id="{BC984F9A-F926-7F9E-FDD0-4B19FCF79386}"/>
              </a:ext>
            </a:extLst>
          </p:cNvPr>
          <p:cNvPicPr>
            <a:picLocks noChangeAspect="1"/>
          </p:cNvPicPr>
          <p:nvPr/>
        </p:nvPicPr>
        <p:blipFill>
          <a:blip r:embed="rId3"/>
          <a:stretch>
            <a:fillRect/>
          </a:stretch>
        </p:blipFill>
        <p:spPr>
          <a:xfrm>
            <a:off x="0" y="-1"/>
            <a:ext cx="12192000" cy="6966857"/>
          </a:xfrm>
          <a:prstGeom prst="rect">
            <a:avLst/>
          </a:prstGeom>
        </p:spPr>
      </p:pic>
      <p:pic>
        <p:nvPicPr>
          <p:cNvPr id="5" name="圖片 4">
            <a:extLst>
              <a:ext uri="{FF2B5EF4-FFF2-40B4-BE49-F238E27FC236}">
                <a16:creationId xmlns:a16="http://schemas.microsoft.com/office/drawing/2014/main" id="{2B81DFCB-537E-B468-BC8B-784F1A9012A6}"/>
              </a:ext>
            </a:extLst>
          </p:cNvPr>
          <p:cNvPicPr>
            <a:picLocks noChangeAspect="1"/>
          </p:cNvPicPr>
          <p:nvPr/>
        </p:nvPicPr>
        <p:blipFill>
          <a:blip r:embed="rId4">
            <a:alphaModFix amt="0"/>
          </a:blip>
          <a:stretch>
            <a:fillRect/>
          </a:stretch>
        </p:blipFill>
        <p:spPr>
          <a:xfrm>
            <a:off x="6049694" y="4660996"/>
            <a:ext cx="208231" cy="118842"/>
          </a:xfrm>
          <a:prstGeom prst="rect">
            <a:avLst/>
          </a:prstGeom>
        </p:spPr>
      </p:pic>
    </p:spTree>
    <p:extLst>
      <p:ext uri="{BB962C8B-B14F-4D97-AF65-F5344CB8AC3E}">
        <p14:creationId xmlns:p14="http://schemas.microsoft.com/office/powerpoint/2010/main" val="22756522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id="{18B1B575-675A-1DEF-3A4F-16091BBD21CC}"/>
              </a:ext>
            </a:extLst>
          </p:cNvPr>
          <p:cNvPicPr>
            <a:picLocks noChangeAspect="1"/>
          </p:cNvPicPr>
          <p:nvPr/>
        </p:nvPicPr>
        <p:blipFill>
          <a:blip r:embed="rId3"/>
          <a:srcRect l="16468" t="31373" r="16468" b="2611"/>
          <a:stretch/>
        </p:blipFill>
        <p:spPr>
          <a:xfrm>
            <a:off x="-1" y="0"/>
            <a:ext cx="12192001" cy="6858000"/>
          </a:xfrm>
          <a:prstGeom prst="rect">
            <a:avLst/>
          </a:prstGeom>
        </p:spPr>
      </p:pic>
      <p:pic>
        <p:nvPicPr>
          <p:cNvPr id="4" name="圖片 3">
            <a:extLst>
              <a:ext uri="{FF2B5EF4-FFF2-40B4-BE49-F238E27FC236}">
                <a16:creationId xmlns:a16="http://schemas.microsoft.com/office/drawing/2014/main" id="{908FFEFE-3373-7472-4224-4B63CA4591DA}"/>
              </a:ext>
            </a:extLst>
          </p:cNvPr>
          <p:cNvPicPr>
            <a:picLocks noChangeAspect="1"/>
          </p:cNvPicPr>
          <p:nvPr/>
        </p:nvPicPr>
        <p:blipFill>
          <a:blip r:embed="rId4">
            <a:alphaModFix/>
          </a:blip>
          <a:stretch>
            <a:fillRect/>
          </a:stretch>
        </p:blipFill>
        <p:spPr>
          <a:xfrm>
            <a:off x="6851488" y="2222025"/>
            <a:ext cx="5187141" cy="2960415"/>
          </a:xfrm>
          <a:prstGeom prst="rect">
            <a:avLst/>
          </a:prstGeom>
        </p:spPr>
      </p:pic>
      <p:sp>
        <p:nvSpPr>
          <p:cNvPr id="3" name="文字方塊 2">
            <a:extLst>
              <a:ext uri="{FF2B5EF4-FFF2-40B4-BE49-F238E27FC236}">
                <a16:creationId xmlns:a16="http://schemas.microsoft.com/office/drawing/2014/main" id="{1473C213-5D13-C760-8016-DB1E57146B68}"/>
              </a:ext>
            </a:extLst>
          </p:cNvPr>
          <p:cNvSpPr txBox="1"/>
          <p:nvPr/>
        </p:nvSpPr>
        <p:spPr>
          <a:xfrm>
            <a:off x="7908004" y="1391029"/>
            <a:ext cx="3704136" cy="830997"/>
          </a:xfrm>
          <a:prstGeom prst="rect">
            <a:avLst/>
          </a:prstGeom>
          <a:noFill/>
        </p:spPr>
        <p:txBody>
          <a:bodyPr wrap="square" rtlCol="0">
            <a:spAutoFit/>
          </a:bodyPr>
          <a:lstStyle/>
          <a:p>
            <a:pPr algn="ctr"/>
            <a:r>
              <a:rPr lang="zh-TW" altLang="en-US"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目標 </a:t>
            </a:r>
            <a:r>
              <a:rPr lang="pt-BR" altLang="zh-TW"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Target</a:t>
            </a:r>
            <a:endParaRPr lang="zh-TW" altLang="en-US"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endParaRPr>
          </a:p>
        </p:txBody>
      </p:sp>
      <p:pic>
        <p:nvPicPr>
          <p:cNvPr id="7" name="圖片 6">
            <a:extLst>
              <a:ext uri="{FF2B5EF4-FFF2-40B4-BE49-F238E27FC236}">
                <a16:creationId xmlns:a16="http://schemas.microsoft.com/office/drawing/2014/main" id="{0AC7CFE0-FD18-7B41-642F-125CD0F4235D}"/>
              </a:ext>
            </a:extLst>
          </p:cNvPr>
          <p:cNvPicPr>
            <a:picLocks noChangeAspect="1"/>
          </p:cNvPicPr>
          <p:nvPr/>
        </p:nvPicPr>
        <p:blipFill>
          <a:blip r:embed="rId5">
            <a:alphaModFix amt="0"/>
          </a:blip>
          <a:stretch>
            <a:fillRect/>
          </a:stretch>
        </p:blipFill>
        <p:spPr>
          <a:xfrm>
            <a:off x="5999818" y="3855278"/>
            <a:ext cx="340995" cy="194619"/>
          </a:xfrm>
          <a:prstGeom prst="rect">
            <a:avLst/>
          </a:prstGeom>
        </p:spPr>
      </p:pic>
    </p:spTree>
    <p:extLst>
      <p:ext uri="{BB962C8B-B14F-4D97-AF65-F5344CB8AC3E}">
        <p14:creationId xmlns:p14="http://schemas.microsoft.com/office/powerpoint/2010/main" val="22240029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854ECEBE-9353-406C-9313-02A517A310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Meiryo"/>
            </a:endParaRPr>
          </a:p>
        </p:txBody>
      </p:sp>
      <p:sp>
        <p:nvSpPr>
          <p:cNvPr id="38" name="Freeform: Shape 37">
            <a:extLst>
              <a:ext uri="{FF2B5EF4-FFF2-40B4-BE49-F238E27FC236}">
                <a16:creationId xmlns:a16="http://schemas.microsoft.com/office/drawing/2014/main" id="{86806086-A782-4311-A63B-1A68574D80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02" y="-15901"/>
            <a:ext cx="6578337" cy="5814891"/>
          </a:xfrm>
          <a:custGeom>
            <a:avLst/>
            <a:gdLst>
              <a:gd name="connsiteX0" fmla="*/ 1667657 w 6578337"/>
              <a:gd name="connsiteY0" fmla="*/ 0 h 5814891"/>
              <a:gd name="connsiteX1" fmla="*/ 5296215 w 6578337"/>
              <a:gd name="connsiteY1" fmla="*/ 0 h 5814891"/>
              <a:gd name="connsiteX2" fmla="*/ 5354505 w 6578337"/>
              <a:gd name="connsiteY2" fmla="*/ 38974 h 5814891"/>
              <a:gd name="connsiteX3" fmla="*/ 5772761 w 6578337"/>
              <a:gd name="connsiteY3" fmla="*/ 430996 h 5814891"/>
              <a:gd name="connsiteX4" fmla="*/ 6578337 w 6578337"/>
              <a:gd name="connsiteY4" fmla="*/ 2842158 h 5814891"/>
              <a:gd name="connsiteX5" fmla="*/ 6219497 w 6578337"/>
              <a:gd name="connsiteY5" fmla="*/ 3831001 h 5814891"/>
              <a:gd name="connsiteX6" fmla="*/ 5157059 w 6578337"/>
              <a:gd name="connsiteY6" fmla="*/ 4751758 h 5814891"/>
              <a:gd name="connsiteX7" fmla="*/ 4923464 w 6578337"/>
              <a:gd name="connsiteY7" fmla="*/ 4927890 h 5814891"/>
              <a:gd name="connsiteX8" fmla="*/ 3004017 w 6578337"/>
              <a:gd name="connsiteY8" fmla="*/ 5814891 h 5814891"/>
              <a:gd name="connsiteX9" fmla="*/ 475534 w 6578337"/>
              <a:gd name="connsiteY9" fmla="*/ 4373098 h 5814891"/>
              <a:gd name="connsiteX10" fmla="*/ 206071 w 6578337"/>
              <a:gd name="connsiteY10" fmla="*/ 4004246 h 5814891"/>
              <a:gd name="connsiteX11" fmla="*/ 79385 w 6578337"/>
              <a:gd name="connsiteY11" fmla="*/ 3833508 h 5814891"/>
              <a:gd name="connsiteX12" fmla="*/ 0 w 6578337"/>
              <a:gd name="connsiteY12" fmla="*/ 3721725 h 5814891"/>
              <a:gd name="connsiteX13" fmla="*/ 0 w 6578337"/>
              <a:gd name="connsiteY13" fmla="*/ 1581323 h 5814891"/>
              <a:gd name="connsiteX14" fmla="*/ 168477 w 6578337"/>
              <a:gd name="connsiteY14" fmla="*/ 1300525 h 5814891"/>
              <a:gd name="connsiteX15" fmla="*/ 885512 w 6578337"/>
              <a:gd name="connsiteY15" fmla="*/ 515238 h 5814891"/>
              <a:gd name="connsiteX16" fmla="*/ 1494824 w 6578337"/>
              <a:gd name="connsiteY16" fmla="*/ 90742 h 581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78337" h="5814891">
                <a:moveTo>
                  <a:pt x="1667657" y="0"/>
                </a:moveTo>
                <a:lnTo>
                  <a:pt x="5296215" y="0"/>
                </a:lnTo>
                <a:lnTo>
                  <a:pt x="5354505" y="38974"/>
                </a:lnTo>
                <a:cubicBezTo>
                  <a:pt x="5505893" y="152699"/>
                  <a:pt x="5645664" y="283643"/>
                  <a:pt x="5772761" y="430996"/>
                </a:cubicBezTo>
                <a:cubicBezTo>
                  <a:pt x="6292274" y="1033532"/>
                  <a:pt x="6578337" y="1889809"/>
                  <a:pt x="6578337" y="2842158"/>
                </a:cubicBezTo>
                <a:cubicBezTo>
                  <a:pt x="6578337" y="3222117"/>
                  <a:pt x="6467617" y="3527065"/>
                  <a:pt x="6219497" y="3831001"/>
                </a:cubicBezTo>
                <a:cubicBezTo>
                  <a:pt x="5959965" y="4148933"/>
                  <a:pt x="5569997" y="4441763"/>
                  <a:pt x="5157059" y="4751758"/>
                </a:cubicBezTo>
                <a:cubicBezTo>
                  <a:pt x="5080873" y="4808882"/>
                  <a:pt x="5002168" y="4868026"/>
                  <a:pt x="4923464" y="4927890"/>
                </a:cubicBezTo>
                <a:cubicBezTo>
                  <a:pt x="4218974" y="5463640"/>
                  <a:pt x="3704799" y="5814891"/>
                  <a:pt x="3004017" y="5814891"/>
                </a:cubicBezTo>
                <a:cubicBezTo>
                  <a:pt x="1936240" y="5814891"/>
                  <a:pt x="1180025" y="5383723"/>
                  <a:pt x="475534" y="4373098"/>
                </a:cubicBezTo>
                <a:cubicBezTo>
                  <a:pt x="383343" y="4240819"/>
                  <a:pt x="293225" y="4120515"/>
                  <a:pt x="206071" y="4004246"/>
                </a:cubicBezTo>
                <a:cubicBezTo>
                  <a:pt x="160920" y="3943985"/>
                  <a:pt x="118700" y="3887339"/>
                  <a:pt x="79385" y="3833508"/>
                </a:cubicBezTo>
                <a:lnTo>
                  <a:pt x="0" y="3721725"/>
                </a:lnTo>
                <a:lnTo>
                  <a:pt x="0" y="1581323"/>
                </a:lnTo>
                <a:lnTo>
                  <a:pt x="168477" y="1300525"/>
                </a:lnTo>
                <a:cubicBezTo>
                  <a:pt x="359173" y="1017017"/>
                  <a:pt x="599372" y="753795"/>
                  <a:pt x="885512" y="515238"/>
                </a:cubicBezTo>
                <a:cubicBezTo>
                  <a:pt x="1073010" y="358870"/>
                  <a:pt x="1278109" y="216205"/>
                  <a:pt x="1494824" y="90742"/>
                </a:cubicBezTo>
                <a:close/>
              </a:path>
            </a:pathLst>
          </a:custGeom>
          <a:noFill/>
          <a:ln w="19050">
            <a:solidFill>
              <a:srgbClr val="FFFFFF">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1" name="圖片 10">
            <a:extLst>
              <a:ext uri="{FF2B5EF4-FFF2-40B4-BE49-F238E27FC236}">
                <a16:creationId xmlns:a16="http://schemas.microsoft.com/office/drawing/2014/main" id="{44690638-F3CA-8AF0-C863-C5B4EF82EA44}"/>
              </a:ext>
            </a:extLst>
          </p:cNvPr>
          <p:cNvPicPr>
            <a:picLocks noChangeAspect="1"/>
          </p:cNvPicPr>
          <p:nvPr/>
        </p:nvPicPr>
        <p:blipFill>
          <a:blip r:embed="rId3" cstate="print">
            <a:extLst>
              <a:ext uri="{28A0092B-C50C-407E-A947-70E740481C1C}">
                <a14:useLocalDpi xmlns:a14="http://schemas.microsoft.com/office/drawing/2010/main" val="0"/>
              </a:ext>
            </a:extLst>
          </a:blip>
          <a:srcRect l="18063" r="17505" b="2"/>
          <a:stretch/>
        </p:blipFill>
        <p:spPr bwMode="auto">
          <a:xfrm>
            <a:off x="20" y="-2"/>
            <a:ext cx="6323142" cy="5593660"/>
          </a:xfrm>
          <a:custGeom>
            <a:avLst/>
            <a:gdLst/>
            <a:ahLst/>
            <a:cxnLst/>
            <a:rect l="l" t="t" r="r" b="b"/>
            <a:pathLst>
              <a:path w="6323162" h="5593660">
                <a:moveTo>
                  <a:pt x="2177447" y="0"/>
                </a:moveTo>
                <a:lnTo>
                  <a:pt x="4826316" y="0"/>
                </a:lnTo>
                <a:lnTo>
                  <a:pt x="4971508" y="75777"/>
                </a:lnTo>
                <a:cubicBezTo>
                  <a:pt x="5197582" y="210111"/>
                  <a:pt x="5400550" y="381325"/>
                  <a:pt x="5577109" y="586873"/>
                </a:cubicBezTo>
                <a:cubicBezTo>
                  <a:pt x="6058235" y="1147205"/>
                  <a:pt x="6323162" y="1943505"/>
                  <a:pt x="6323162" y="2829148"/>
                </a:cubicBezTo>
                <a:cubicBezTo>
                  <a:pt x="6323162" y="3182494"/>
                  <a:pt x="6220623" y="3466081"/>
                  <a:pt x="5990836" y="3748729"/>
                </a:cubicBezTo>
                <a:cubicBezTo>
                  <a:pt x="5750480" y="4044392"/>
                  <a:pt x="5389327" y="4316711"/>
                  <a:pt x="5006899" y="4604992"/>
                </a:cubicBezTo>
                <a:cubicBezTo>
                  <a:pt x="4936343" y="4658116"/>
                  <a:pt x="4863453" y="4713117"/>
                  <a:pt x="4790566" y="4768788"/>
                </a:cubicBezTo>
                <a:cubicBezTo>
                  <a:pt x="4138128" y="5267012"/>
                  <a:pt x="3661945" y="5593660"/>
                  <a:pt x="3012943" y="5593660"/>
                </a:cubicBezTo>
                <a:cubicBezTo>
                  <a:pt x="2024062" y="5593660"/>
                  <a:pt x="1323723" y="5192693"/>
                  <a:pt x="671286" y="4252856"/>
                </a:cubicBezTo>
                <a:cubicBezTo>
                  <a:pt x="585906" y="4129842"/>
                  <a:pt x="502446" y="4017964"/>
                  <a:pt x="421733" y="3909839"/>
                </a:cubicBezTo>
                <a:cubicBezTo>
                  <a:pt x="254471" y="3685679"/>
                  <a:pt x="130655" y="3515312"/>
                  <a:pt x="48655" y="3351082"/>
                </a:cubicBezTo>
                <a:lnTo>
                  <a:pt x="0" y="3239820"/>
                </a:lnTo>
                <a:lnTo>
                  <a:pt x="0" y="2248150"/>
                </a:lnTo>
                <a:lnTo>
                  <a:pt x="1658" y="2239520"/>
                </a:lnTo>
                <a:cubicBezTo>
                  <a:pt x="51657" y="2045089"/>
                  <a:pt x="126469" y="1853225"/>
                  <a:pt x="225714" y="1665285"/>
                </a:cubicBezTo>
                <a:cubicBezTo>
                  <a:pt x="419948" y="1297585"/>
                  <a:pt x="697641" y="961011"/>
                  <a:pt x="1050970" y="665214"/>
                </a:cubicBezTo>
                <a:cubicBezTo>
                  <a:pt x="1311437" y="447090"/>
                  <a:pt x="1608578" y="257641"/>
                  <a:pt x="1923692" y="107844"/>
                </a:cubicBezTo>
                <a:close/>
              </a:path>
            </a:pathLst>
          </a:custGeom>
          <a:noFill/>
        </p:spPr>
      </p:pic>
      <p:sp>
        <p:nvSpPr>
          <p:cNvPr id="40" name="Freeform: Shape 39">
            <a:extLst>
              <a:ext uri="{FF2B5EF4-FFF2-40B4-BE49-F238E27FC236}">
                <a16:creationId xmlns:a16="http://schemas.microsoft.com/office/drawing/2014/main" id="{CE71458B-DF80-43DF-9693-2EC3878ACA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23162" cy="5593660"/>
          </a:xfrm>
          <a:custGeom>
            <a:avLst/>
            <a:gdLst>
              <a:gd name="connsiteX0" fmla="*/ 2177447 w 6323162"/>
              <a:gd name="connsiteY0" fmla="*/ 0 h 5593660"/>
              <a:gd name="connsiteX1" fmla="*/ 2572776 w 6323162"/>
              <a:gd name="connsiteY1" fmla="*/ 0 h 5593660"/>
              <a:gd name="connsiteX2" fmla="*/ 2279674 w 6323162"/>
              <a:gd name="connsiteY2" fmla="*/ 98163 h 5593660"/>
              <a:gd name="connsiteX3" fmla="*/ 1163390 w 6323162"/>
              <a:gd name="connsiteY3" fmla="*/ 758946 h 5593660"/>
              <a:gd name="connsiteX4" fmla="*/ 391288 w 6323162"/>
              <a:gd name="connsiteY4" fmla="*/ 1711778 h 5593660"/>
              <a:gd name="connsiteX5" fmla="*/ 111318 w 6323162"/>
              <a:gd name="connsiteY5" fmla="*/ 2820666 h 5593660"/>
              <a:gd name="connsiteX6" fmla="*/ 574682 w 6323162"/>
              <a:gd name="connsiteY6" fmla="*/ 3850310 h 5593660"/>
              <a:gd name="connsiteX7" fmla="*/ 808161 w 6323162"/>
              <a:gd name="connsiteY7" fmla="*/ 4177123 h 5593660"/>
              <a:gd name="connsiteX8" fmla="*/ 2998992 w 6323162"/>
              <a:gd name="connsiteY8" fmla="*/ 5454594 h 5593660"/>
              <a:gd name="connsiteX9" fmla="*/ 4662117 w 6323162"/>
              <a:gd name="connsiteY9" fmla="*/ 4668685 h 5593660"/>
              <a:gd name="connsiteX10" fmla="*/ 4864518 w 6323162"/>
              <a:gd name="connsiteY10" fmla="*/ 4512627 h 5593660"/>
              <a:gd name="connsiteX11" fmla="*/ 5785079 w 6323162"/>
              <a:gd name="connsiteY11" fmla="*/ 3696808 h 5593660"/>
              <a:gd name="connsiteX12" fmla="*/ 6095999 w 6323162"/>
              <a:gd name="connsiteY12" fmla="*/ 2820666 h 5593660"/>
              <a:gd name="connsiteX13" fmla="*/ 5397999 w 6323162"/>
              <a:gd name="connsiteY13" fmla="*/ 684305 h 5593660"/>
              <a:gd name="connsiteX14" fmla="*/ 4612801 w 6323162"/>
              <a:gd name="connsiteY14" fmla="*/ 81166 h 5593660"/>
              <a:gd name="connsiteX15" fmla="*/ 4406067 w 6323162"/>
              <a:gd name="connsiteY15" fmla="*/ 0 h 5593660"/>
              <a:gd name="connsiteX16" fmla="*/ 4826316 w 6323162"/>
              <a:gd name="connsiteY16" fmla="*/ 0 h 5593660"/>
              <a:gd name="connsiteX17" fmla="*/ 4971508 w 6323162"/>
              <a:gd name="connsiteY17" fmla="*/ 75777 h 5593660"/>
              <a:gd name="connsiteX18" fmla="*/ 5577109 w 6323162"/>
              <a:gd name="connsiteY18" fmla="*/ 586873 h 5593660"/>
              <a:gd name="connsiteX19" fmla="*/ 6323162 w 6323162"/>
              <a:gd name="connsiteY19" fmla="*/ 2829148 h 5593660"/>
              <a:gd name="connsiteX20" fmla="*/ 5990836 w 6323162"/>
              <a:gd name="connsiteY20" fmla="*/ 3748729 h 5593660"/>
              <a:gd name="connsiteX21" fmla="*/ 5006899 w 6323162"/>
              <a:gd name="connsiteY21" fmla="*/ 4604992 h 5593660"/>
              <a:gd name="connsiteX22" fmla="*/ 4790566 w 6323162"/>
              <a:gd name="connsiteY22" fmla="*/ 4768788 h 5593660"/>
              <a:gd name="connsiteX23" fmla="*/ 3012943 w 6323162"/>
              <a:gd name="connsiteY23" fmla="*/ 5593660 h 5593660"/>
              <a:gd name="connsiteX24" fmla="*/ 671286 w 6323162"/>
              <a:gd name="connsiteY24" fmla="*/ 4252856 h 5593660"/>
              <a:gd name="connsiteX25" fmla="*/ 421733 w 6323162"/>
              <a:gd name="connsiteY25" fmla="*/ 3909839 h 5593660"/>
              <a:gd name="connsiteX26" fmla="*/ 48655 w 6323162"/>
              <a:gd name="connsiteY26" fmla="*/ 3351082 h 5593660"/>
              <a:gd name="connsiteX27" fmla="*/ 0 w 6323162"/>
              <a:gd name="connsiteY27" fmla="*/ 3239820 h 5593660"/>
              <a:gd name="connsiteX28" fmla="*/ 0 w 6323162"/>
              <a:gd name="connsiteY28" fmla="*/ 2248150 h 5593660"/>
              <a:gd name="connsiteX29" fmla="*/ 1658 w 6323162"/>
              <a:gd name="connsiteY29" fmla="*/ 2239520 h 5593660"/>
              <a:gd name="connsiteX30" fmla="*/ 225714 w 6323162"/>
              <a:gd name="connsiteY30" fmla="*/ 1665285 h 5593660"/>
              <a:gd name="connsiteX31" fmla="*/ 1050970 w 6323162"/>
              <a:gd name="connsiteY31" fmla="*/ 665214 h 5593660"/>
              <a:gd name="connsiteX32" fmla="*/ 1923692 w 6323162"/>
              <a:gd name="connsiteY32" fmla="*/ 107844 h 559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323162" h="5593660">
                <a:moveTo>
                  <a:pt x="2177447" y="0"/>
                </a:moveTo>
                <a:lnTo>
                  <a:pt x="2572776" y="0"/>
                </a:lnTo>
                <a:lnTo>
                  <a:pt x="2279674" y="98163"/>
                </a:lnTo>
                <a:cubicBezTo>
                  <a:pt x="1874231" y="253327"/>
                  <a:pt x="1488311" y="481852"/>
                  <a:pt x="1163390" y="758946"/>
                </a:cubicBezTo>
                <a:cubicBezTo>
                  <a:pt x="832819" y="1040772"/>
                  <a:pt x="573013" y="1361447"/>
                  <a:pt x="391288" y="1711778"/>
                </a:cubicBezTo>
                <a:cubicBezTo>
                  <a:pt x="205583" y="2069903"/>
                  <a:pt x="111318" y="2442986"/>
                  <a:pt x="111318" y="2820666"/>
                </a:cubicBezTo>
                <a:cubicBezTo>
                  <a:pt x="111318" y="3201031"/>
                  <a:pt x="261705" y="3423166"/>
                  <a:pt x="574682" y="3850310"/>
                </a:cubicBezTo>
                <a:cubicBezTo>
                  <a:pt x="650197" y="3953327"/>
                  <a:pt x="728281" y="4059920"/>
                  <a:pt x="808161" y="4177123"/>
                </a:cubicBezTo>
                <a:cubicBezTo>
                  <a:pt x="1418574" y="5072567"/>
                  <a:pt x="2073806" y="5454594"/>
                  <a:pt x="2998992" y="5454594"/>
                </a:cubicBezTo>
                <a:cubicBezTo>
                  <a:pt x="3606192" y="5454594"/>
                  <a:pt x="4051705" y="5143376"/>
                  <a:pt x="4662117" y="4668685"/>
                </a:cubicBezTo>
                <a:cubicBezTo>
                  <a:pt x="4730310" y="4615645"/>
                  <a:pt x="4798505" y="4563242"/>
                  <a:pt x="4864518" y="4512627"/>
                </a:cubicBezTo>
                <a:cubicBezTo>
                  <a:pt x="5222313" y="4237963"/>
                  <a:pt x="5560204" y="3978506"/>
                  <a:pt x="5785079" y="3696808"/>
                </a:cubicBezTo>
                <a:cubicBezTo>
                  <a:pt x="6000066" y="3427513"/>
                  <a:pt x="6095999" y="3157320"/>
                  <a:pt x="6095999" y="2820666"/>
                </a:cubicBezTo>
                <a:cubicBezTo>
                  <a:pt x="6095999" y="1976856"/>
                  <a:pt x="5848138" y="1218170"/>
                  <a:pt x="5397999" y="684305"/>
                </a:cubicBezTo>
                <a:cubicBezTo>
                  <a:pt x="5177750" y="423188"/>
                  <a:pt x="4913577" y="220223"/>
                  <a:pt x="4612801" y="81166"/>
                </a:cubicBezTo>
                <a:lnTo>
                  <a:pt x="4406067" y="0"/>
                </a:lnTo>
                <a:lnTo>
                  <a:pt x="4826316" y="0"/>
                </a:lnTo>
                <a:lnTo>
                  <a:pt x="4971508" y="75777"/>
                </a:lnTo>
                <a:cubicBezTo>
                  <a:pt x="5197582" y="210111"/>
                  <a:pt x="5400550" y="381325"/>
                  <a:pt x="5577109" y="586873"/>
                </a:cubicBezTo>
                <a:cubicBezTo>
                  <a:pt x="6058235" y="1147205"/>
                  <a:pt x="6323162" y="1943505"/>
                  <a:pt x="6323162" y="2829148"/>
                </a:cubicBezTo>
                <a:cubicBezTo>
                  <a:pt x="6323162" y="3182494"/>
                  <a:pt x="6220623" y="3466081"/>
                  <a:pt x="5990836" y="3748729"/>
                </a:cubicBezTo>
                <a:cubicBezTo>
                  <a:pt x="5750480" y="4044392"/>
                  <a:pt x="5389327" y="4316711"/>
                  <a:pt x="5006899" y="4604992"/>
                </a:cubicBezTo>
                <a:cubicBezTo>
                  <a:pt x="4936343" y="4658116"/>
                  <a:pt x="4863453" y="4713117"/>
                  <a:pt x="4790566" y="4768788"/>
                </a:cubicBezTo>
                <a:cubicBezTo>
                  <a:pt x="4138128" y="5267012"/>
                  <a:pt x="3661945" y="5593660"/>
                  <a:pt x="3012943" y="5593660"/>
                </a:cubicBezTo>
                <a:cubicBezTo>
                  <a:pt x="2024062" y="5593660"/>
                  <a:pt x="1323723" y="5192693"/>
                  <a:pt x="671286" y="4252856"/>
                </a:cubicBezTo>
                <a:cubicBezTo>
                  <a:pt x="585906" y="4129842"/>
                  <a:pt x="502446" y="4017964"/>
                  <a:pt x="421733" y="3909839"/>
                </a:cubicBezTo>
                <a:cubicBezTo>
                  <a:pt x="254471" y="3685679"/>
                  <a:pt x="130655" y="3515312"/>
                  <a:pt x="48655" y="3351082"/>
                </a:cubicBezTo>
                <a:lnTo>
                  <a:pt x="0" y="3239820"/>
                </a:lnTo>
                <a:lnTo>
                  <a:pt x="0" y="2248150"/>
                </a:lnTo>
                <a:lnTo>
                  <a:pt x="1658" y="2239520"/>
                </a:lnTo>
                <a:cubicBezTo>
                  <a:pt x="51657" y="2045089"/>
                  <a:pt x="126469" y="1853225"/>
                  <a:pt x="225714" y="1665285"/>
                </a:cubicBezTo>
                <a:cubicBezTo>
                  <a:pt x="419948" y="1297585"/>
                  <a:pt x="697641" y="961011"/>
                  <a:pt x="1050970" y="665214"/>
                </a:cubicBezTo>
                <a:cubicBezTo>
                  <a:pt x="1311437" y="447090"/>
                  <a:pt x="1608578" y="257641"/>
                  <a:pt x="1923692" y="107844"/>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2" name="Freeform: Shape 41">
            <a:extLst>
              <a:ext uri="{FF2B5EF4-FFF2-40B4-BE49-F238E27FC236}">
                <a16:creationId xmlns:a16="http://schemas.microsoft.com/office/drawing/2014/main" id="{DE1994AC-22D1-4B48-9EDA-BE373E7045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41758" y="1415331"/>
            <a:ext cx="5665992" cy="5466522"/>
          </a:xfrm>
          <a:custGeom>
            <a:avLst/>
            <a:gdLst>
              <a:gd name="connsiteX0" fmla="*/ 3113576 w 5665992"/>
              <a:gd name="connsiteY0" fmla="*/ 1556 h 5401530"/>
              <a:gd name="connsiteX1" fmla="*/ 4468777 w 5665992"/>
              <a:gd name="connsiteY1" fmla="*/ 405866 h 5401530"/>
              <a:gd name="connsiteX2" fmla="*/ 5525792 w 5665992"/>
              <a:gd name="connsiteY2" fmla="*/ 1317461 h 5401530"/>
              <a:gd name="connsiteX3" fmla="*/ 5665992 w 5665992"/>
              <a:gd name="connsiteY3" fmla="*/ 1506159 h 5401530"/>
              <a:gd name="connsiteX4" fmla="*/ 5665992 w 5665992"/>
              <a:gd name="connsiteY4" fmla="*/ 5401530 h 5401530"/>
              <a:gd name="connsiteX5" fmla="*/ 965932 w 5665992"/>
              <a:gd name="connsiteY5" fmla="*/ 5401530 h 5401530"/>
              <a:gd name="connsiteX6" fmla="*/ 836753 w 5665992"/>
              <a:gd name="connsiteY6" fmla="*/ 5181943 h 5401530"/>
              <a:gd name="connsiteX7" fmla="*/ 509793 w 5665992"/>
              <a:gd name="connsiteY7" fmla="*/ 4458111 h 5401530"/>
              <a:gd name="connsiteX8" fmla="*/ 251995 w 5665992"/>
              <a:gd name="connsiteY8" fmla="*/ 1805844 h 5401530"/>
              <a:gd name="connsiteX9" fmla="*/ 3113576 w 5665992"/>
              <a:gd name="connsiteY9" fmla="*/ 1556 h 5401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65992" h="5401530">
                <a:moveTo>
                  <a:pt x="3113576" y="1556"/>
                </a:moveTo>
                <a:cubicBezTo>
                  <a:pt x="3559807" y="16866"/>
                  <a:pt x="4018025" y="145625"/>
                  <a:pt x="4468777" y="405866"/>
                </a:cubicBezTo>
                <a:cubicBezTo>
                  <a:pt x="4871803" y="638554"/>
                  <a:pt x="5229811" y="952545"/>
                  <a:pt x="5525792" y="1317461"/>
                </a:cubicBezTo>
                <a:lnTo>
                  <a:pt x="5665992" y="1506159"/>
                </a:lnTo>
                <a:lnTo>
                  <a:pt x="5665992" y="5401530"/>
                </a:lnTo>
                <a:lnTo>
                  <a:pt x="965932" y="5401530"/>
                </a:lnTo>
                <a:lnTo>
                  <a:pt x="836753" y="5181943"/>
                </a:lnTo>
                <a:cubicBezTo>
                  <a:pt x="713569" y="4953383"/>
                  <a:pt x="611679" y="4708683"/>
                  <a:pt x="509793" y="4458111"/>
                </a:cubicBezTo>
                <a:cubicBezTo>
                  <a:pt x="136790" y="3540808"/>
                  <a:pt x="-278612" y="2724882"/>
                  <a:pt x="251995" y="1805844"/>
                </a:cubicBezTo>
                <a:cubicBezTo>
                  <a:pt x="911122" y="664202"/>
                  <a:pt x="1973207" y="-37572"/>
                  <a:pt x="3113576" y="1556"/>
                </a:cubicBezTo>
                <a:close/>
              </a:path>
            </a:pathLst>
          </a:custGeom>
          <a:noFill/>
          <a:ln w="19050">
            <a:solidFill>
              <a:srgbClr val="FFFFFF">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15" name="圖片 14">
            <a:extLst>
              <a:ext uri="{FF2B5EF4-FFF2-40B4-BE49-F238E27FC236}">
                <a16:creationId xmlns:a16="http://schemas.microsoft.com/office/drawing/2014/main" id="{EF3714BF-B6CA-3DB7-FFC0-CE04B5022BB6}"/>
              </a:ext>
            </a:extLst>
          </p:cNvPr>
          <p:cNvPicPr>
            <a:picLocks noChangeAspect="1"/>
          </p:cNvPicPr>
          <p:nvPr/>
        </p:nvPicPr>
        <p:blipFill>
          <a:blip r:embed="rId4"/>
          <a:srcRect l="12033" r="28244"/>
          <a:stretch/>
        </p:blipFill>
        <p:spPr>
          <a:xfrm>
            <a:off x="6795930" y="1685367"/>
            <a:ext cx="5396070" cy="5172635"/>
          </a:xfrm>
          <a:custGeom>
            <a:avLst/>
            <a:gdLst/>
            <a:ahLst/>
            <a:cxnLst/>
            <a:rect l="l" t="t" r="r" b="b"/>
            <a:pathLst>
              <a:path w="5396070" h="5172635">
                <a:moveTo>
                  <a:pt x="2809770" y="1442"/>
                </a:moveTo>
                <a:cubicBezTo>
                  <a:pt x="3212462" y="15635"/>
                  <a:pt x="3625968" y="134989"/>
                  <a:pt x="4032739" y="376223"/>
                </a:cubicBezTo>
                <a:cubicBezTo>
                  <a:pt x="4589656" y="706501"/>
                  <a:pt x="5051318" y="1213487"/>
                  <a:pt x="5362614" y="1796088"/>
                </a:cubicBezTo>
                <a:lnTo>
                  <a:pt x="5396070" y="1864600"/>
                </a:lnTo>
                <a:lnTo>
                  <a:pt x="5396070" y="4888539"/>
                </a:lnTo>
                <a:lnTo>
                  <a:pt x="5373530" y="4924165"/>
                </a:lnTo>
                <a:cubicBezTo>
                  <a:pt x="5310112" y="5013254"/>
                  <a:pt x="5241620" y="5088864"/>
                  <a:pt x="5168684" y="5154829"/>
                </a:cubicBezTo>
                <a:lnTo>
                  <a:pt x="5146924" y="5172635"/>
                </a:lnTo>
                <a:lnTo>
                  <a:pt x="987172" y="5172635"/>
                </a:lnTo>
                <a:lnTo>
                  <a:pt x="842383" y="4959392"/>
                </a:lnTo>
                <a:cubicBezTo>
                  <a:pt x="689919" y="4704655"/>
                  <a:pt x="574982" y="4422821"/>
                  <a:pt x="460051" y="4132485"/>
                </a:cubicBezTo>
                <a:cubicBezTo>
                  <a:pt x="123442" y="3282182"/>
                  <a:pt x="-251427" y="2525854"/>
                  <a:pt x="227408" y="1673941"/>
                </a:cubicBezTo>
                <a:cubicBezTo>
                  <a:pt x="822220" y="615687"/>
                  <a:pt x="1780673" y="-34829"/>
                  <a:pt x="2809770" y="1442"/>
                </a:cubicBezTo>
                <a:close/>
              </a:path>
            </a:pathLst>
          </a:custGeom>
        </p:spPr>
      </p:pic>
      <p:sp>
        <p:nvSpPr>
          <p:cNvPr id="44" name="Freeform: Shape 43">
            <a:extLst>
              <a:ext uri="{FF2B5EF4-FFF2-40B4-BE49-F238E27FC236}">
                <a16:creationId xmlns:a16="http://schemas.microsoft.com/office/drawing/2014/main" id="{22220111-5018-4EB7-A38B-79BD37F7C0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95930" y="1685365"/>
            <a:ext cx="5396070" cy="5172635"/>
          </a:xfrm>
          <a:custGeom>
            <a:avLst/>
            <a:gdLst>
              <a:gd name="connsiteX0" fmla="*/ 2809770 w 5396070"/>
              <a:gd name="connsiteY0" fmla="*/ 1442 h 5172635"/>
              <a:gd name="connsiteX1" fmla="*/ 4032739 w 5396070"/>
              <a:gd name="connsiteY1" fmla="*/ 376223 h 5172635"/>
              <a:gd name="connsiteX2" fmla="*/ 5362614 w 5396070"/>
              <a:gd name="connsiteY2" fmla="*/ 1796088 h 5172635"/>
              <a:gd name="connsiteX3" fmla="*/ 5396070 w 5396070"/>
              <a:gd name="connsiteY3" fmla="*/ 1864599 h 5172635"/>
              <a:gd name="connsiteX4" fmla="*/ 5396070 w 5396070"/>
              <a:gd name="connsiteY4" fmla="*/ 1981756 h 5172635"/>
              <a:gd name="connsiteX5" fmla="*/ 5363566 w 5396070"/>
              <a:gd name="connsiteY5" fmla="*/ 1915670 h 5172635"/>
              <a:gd name="connsiteX6" fmla="*/ 4071524 w 5396070"/>
              <a:gd name="connsiteY6" fmla="*/ 546090 h 5172635"/>
              <a:gd name="connsiteX7" fmla="*/ 2883346 w 5396070"/>
              <a:gd name="connsiteY7" fmla="*/ 184583 h 5172635"/>
              <a:gd name="connsiteX8" fmla="*/ 374449 w 5396070"/>
              <a:gd name="connsiteY8" fmla="*/ 1797850 h 5172635"/>
              <a:gd name="connsiteX9" fmla="*/ 600473 w 5396070"/>
              <a:gd name="connsiteY9" fmla="*/ 4169322 h 5172635"/>
              <a:gd name="connsiteX10" fmla="*/ 971928 w 5396070"/>
              <a:gd name="connsiteY10" fmla="*/ 4966944 h 5172635"/>
              <a:gd name="connsiteX11" fmla="*/ 1112598 w 5396070"/>
              <a:gd name="connsiteY11" fmla="*/ 5172635 h 5172635"/>
              <a:gd name="connsiteX12" fmla="*/ 987172 w 5396070"/>
              <a:gd name="connsiteY12" fmla="*/ 5172635 h 5172635"/>
              <a:gd name="connsiteX13" fmla="*/ 842383 w 5396070"/>
              <a:gd name="connsiteY13" fmla="*/ 4959392 h 5172635"/>
              <a:gd name="connsiteX14" fmla="*/ 460051 w 5396070"/>
              <a:gd name="connsiteY14" fmla="*/ 4132485 h 5172635"/>
              <a:gd name="connsiteX15" fmla="*/ 227408 w 5396070"/>
              <a:gd name="connsiteY15" fmla="*/ 1673941 h 5172635"/>
              <a:gd name="connsiteX16" fmla="*/ 2809770 w 5396070"/>
              <a:gd name="connsiteY16" fmla="*/ 1442 h 5172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396070" h="5172635">
                <a:moveTo>
                  <a:pt x="2809770" y="1442"/>
                </a:moveTo>
                <a:cubicBezTo>
                  <a:pt x="3212462" y="15635"/>
                  <a:pt x="3625968" y="134989"/>
                  <a:pt x="4032739" y="376223"/>
                </a:cubicBezTo>
                <a:cubicBezTo>
                  <a:pt x="4589656" y="706501"/>
                  <a:pt x="5051318" y="1213487"/>
                  <a:pt x="5362614" y="1796088"/>
                </a:cubicBezTo>
                <a:lnTo>
                  <a:pt x="5396070" y="1864599"/>
                </a:lnTo>
                <a:lnTo>
                  <a:pt x="5396070" y="1981756"/>
                </a:lnTo>
                <a:lnTo>
                  <a:pt x="5363566" y="1915670"/>
                </a:lnTo>
                <a:cubicBezTo>
                  <a:pt x="5061125" y="1353703"/>
                  <a:pt x="4612597" y="864671"/>
                  <a:pt x="4071524" y="546090"/>
                </a:cubicBezTo>
                <a:cubicBezTo>
                  <a:pt x="3676324" y="313400"/>
                  <a:pt x="3274582" y="198273"/>
                  <a:pt x="2883346" y="184583"/>
                </a:cubicBezTo>
                <a:cubicBezTo>
                  <a:pt x="1883526" y="149597"/>
                  <a:pt x="952339" y="777074"/>
                  <a:pt x="374449" y="1797850"/>
                </a:cubicBezTo>
                <a:cubicBezTo>
                  <a:pt x="-90765" y="2619591"/>
                  <a:pt x="273440" y="3349133"/>
                  <a:pt x="600473" y="4169322"/>
                </a:cubicBezTo>
                <a:cubicBezTo>
                  <a:pt x="712134" y="4449376"/>
                  <a:pt x="823802" y="4721229"/>
                  <a:pt x="971928" y="4966944"/>
                </a:cubicBezTo>
                <a:lnTo>
                  <a:pt x="1112598" y="5172635"/>
                </a:lnTo>
                <a:lnTo>
                  <a:pt x="987172" y="5172635"/>
                </a:lnTo>
                <a:lnTo>
                  <a:pt x="842383" y="4959392"/>
                </a:lnTo>
                <a:cubicBezTo>
                  <a:pt x="689919" y="4704655"/>
                  <a:pt x="574981" y="4422821"/>
                  <a:pt x="460051" y="4132485"/>
                </a:cubicBezTo>
                <a:cubicBezTo>
                  <a:pt x="123442" y="3282182"/>
                  <a:pt x="-251427" y="2525854"/>
                  <a:pt x="227408" y="1673941"/>
                </a:cubicBezTo>
                <a:cubicBezTo>
                  <a:pt x="822220" y="615687"/>
                  <a:pt x="1780673" y="-34829"/>
                  <a:pt x="2809770" y="1442"/>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9" name="文字方塊 18">
            <a:extLst>
              <a:ext uri="{FF2B5EF4-FFF2-40B4-BE49-F238E27FC236}">
                <a16:creationId xmlns:a16="http://schemas.microsoft.com/office/drawing/2014/main" id="{1473C213-5D13-C760-8016-DB1E57146B68}"/>
              </a:ext>
            </a:extLst>
          </p:cNvPr>
          <p:cNvSpPr txBox="1"/>
          <p:nvPr/>
        </p:nvSpPr>
        <p:spPr>
          <a:xfrm>
            <a:off x="7947363" y="292043"/>
            <a:ext cx="3704136" cy="830997"/>
          </a:xfrm>
          <a:prstGeom prst="rect">
            <a:avLst/>
          </a:prstGeom>
          <a:noFill/>
        </p:spPr>
        <p:txBody>
          <a:bodyPr wrap="square" rtlCol="0">
            <a:spAutoFit/>
          </a:bodyPr>
          <a:lstStyle/>
          <a:p>
            <a:pPr algn="ctr"/>
            <a:r>
              <a:rPr lang="zh-TW" altLang="en-US"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阻礙 </a:t>
            </a:r>
            <a:r>
              <a:rPr lang="pt-BR" altLang="zh-TW"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Hinder</a:t>
            </a:r>
            <a:endParaRPr lang="zh-TW" altLang="en-US"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endParaRPr>
          </a:p>
        </p:txBody>
      </p:sp>
    </p:spTree>
    <p:extLst>
      <p:ext uri="{BB962C8B-B14F-4D97-AF65-F5344CB8AC3E}">
        <p14:creationId xmlns:p14="http://schemas.microsoft.com/office/powerpoint/2010/main" val="15367071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id="{18B1B575-675A-1DEF-3A4F-16091BBD21CC}"/>
              </a:ext>
            </a:extLst>
          </p:cNvPr>
          <p:cNvPicPr>
            <a:picLocks noChangeAspect="1"/>
          </p:cNvPicPr>
          <p:nvPr/>
        </p:nvPicPr>
        <p:blipFill>
          <a:blip r:embed="rId3"/>
          <a:srcRect l="16468" t="31373" r="16468" b="2611"/>
          <a:stretch/>
        </p:blipFill>
        <p:spPr>
          <a:xfrm>
            <a:off x="-1" y="0"/>
            <a:ext cx="12192001" cy="6858000"/>
          </a:xfrm>
          <a:prstGeom prst="rect">
            <a:avLst/>
          </a:prstGeom>
        </p:spPr>
      </p:pic>
      <p:pic>
        <p:nvPicPr>
          <p:cNvPr id="7" name="圖片 6">
            <a:extLst>
              <a:ext uri="{FF2B5EF4-FFF2-40B4-BE49-F238E27FC236}">
                <a16:creationId xmlns:a16="http://schemas.microsoft.com/office/drawing/2014/main" id="{0AC7CFE0-FD18-7B41-642F-125CD0F4235D}"/>
              </a:ext>
            </a:extLst>
          </p:cNvPr>
          <p:cNvPicPr>
            <a:picLocks noChangeAspect="1"/>
          </p:cNvPicPr>
          <p:nvPr/>
        </p:nvPicPr>
        <p:blipFill>
          <a:blip r:embed="rId4">
            <a:alphaModFix amt="0"/>
          </a:blip>
          <a:stretch>
            <a:fillRect/>
          </a:stretch>
        </p:blipFill>
        <p:spPr>
          <a:xfrm>
            <a:off x="5999818" y="3855278"/>
            <a:ext cx="340995" cy="194619"/>
          </a:xfrm>
          <a:prstGeom prst="rect">
            <a:avLst/>
          </a:prstGeom>
        </p:spPr>
      </p:pic>
    </p:spTree>
    <p:extLst>
      <p:ext uri="{BB962C8B-B14F-4D97-AF65-F5344CB8AC3E}">
        <p14:creationId xmlns:p14="http://schemas.microsoft.com/office/powerpoint/2010/main" val="4285778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id="{18B1B575-675A-1DEF-3A4F-16091BBD21CC}"/>
              </a:ext>
            </a:extLst>
          </p:cNvPr>
          <p:cNvPicPr>
            <a:picLocks noChangeAspect="1"/>
          </p:cNvPicPr>
          <p:nvPr/>
        </p:nvPicPr>
        <p:blipFill>
          <a:blip r:embed="rId3"/>
          <a:srcRect l="23123" t="45523" r="23123" b="1563"/>
          <a:stretch/>
        </p:blipFill>
        <p:spPr>
          <a:xfrm>
            <a:off x="0" y="0"/>
            <a:ext cx="12192000" cy="6858000"/>
          </a:xfrm>
          <a:prstGeom prst="rect">
            <a:avLst/>
          </a:prstGeom>
        </p:spPr>
      </p:pic>
      <p:pic>
        <p:nvPicPr>
          <p:cNvPr id="4" name="圖片 3">
            <a:extLst>
              <a:ext uri="{FF2B5EF4-FFF2-40B4-BE49-F238E27FC236}">
                <a16:creationId xmlns:a16="http://schemas.microsoft.com/office/drawing/2014/main" id="{499F0C67-D3C8-2534-C64B-1131CBD03A18}"/>
              </a:ext>
            </a:extLst>
          </p:cNvPr>
          <p:cNvPicPr>
            <a:picLocks noChangeAspect="1"/>
          </p:cNvPicPr>
          <p:nvPr/>
        </p:nvPicPr>
        <p:blipFill>
          <a:blip r:embed="rId4"/>
          <a:stretch>
            <a:fillRect/>
          </a:stretch>
        </p:blipFill>
        <p:spPr>
          <a:xfrm>
            <a:off x="6846407" y="2242346"/>
            <a:ext cx="5187142" cy="2951018"/>
          </a:xfrm>
          <a:prstGeom prst="rect">
            <a:avLst/>
          </a:prstGeom>
        </p:spPr>
      </p:pic>
      <p:sp>
        <p:nvSpPr>
          <p:cNvPr id="6" name="文字方塊 5">
            <a:extLst>
              <a:ext uri="{FF2B5EF4-FFF2-40B4-BE49-F238E27FC236}">
                <a16:creationId xmlns:a16="http://schemas.microsoft.com/office/drawing/2014/main" id="{32FBB401-B6B0-8B4F-36A9-8C78F1E75E83}"/>
              </a:ext>
            </a:extLst>
          </p:cNvPr>
          <p:cNvSpPr txBox="1"/>
          <p:nvPr/>
        </p:nvSpPr>
        <p:spPr>
          <a:xfrm>
            <a:off x="7587910" y="1411349"/>
            <a:ext cx="3704136" cy="830997"/>
          </a:xfrm>
          <a:prstGeom prst="rect">
            <a:avLst/>
          </a:prstGeom>
          <a:noFill/>
        </p:spPr>
        <p:txBody>
          <a:bodyPr wrap="square" rtlCol="0">
            <a:spAutoFit/>
          </a:bodyPr>
          <a:lstStyle/>
          <a:p>
            <a:pPr algn="ctr"/>
            <a:r>
              <a:rPr lang="zh-TW" altLang="en-US"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努力 </a:t>
            </a:r>
            <a:r>
              <a:rPr lang="pt-BR" altLang="zh-TW"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Strive</a:t>
            </a:r>
            <a:endParaRPr lang="zh-TW" altLang="en-US"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endParaRPr>
          </a:p>
        </p:txBody>
      </p:sp>
      <p:pic>
        <p:nvPicPr>
          <p:cNvPr id="12" name="圖片 11">
            <a:extLst>
              <a:ext uri="{FF2B5EF4-FFF2-40B4-BE49-F238E27FC236}">
                <a16:creationId xmlns:a16="http://schemas.microsoft.com/office/drawing/2014/main" id="{678C0649-B1E5-037F-B84E-72A1AB6C688C}"/>
              </a:ext>
            </a:extLst>
          </p:cNvPr>
          <p:cNvPicPr>
            <a:picLocks noChangeAspect="1"/>
          </p:cNvPicPr>
          <p:nvPr/>
        </p:nvPicPr>
        <p:blipFill>
          <a:blip r:embed="rId5" cstate="print">
            <a:alphaModFix amt="0"/>
            <a:extLst>
              <a:ext uri="{28A0092B-C50C-407E-A947-70E740481C1C}">
                <a14:useLocalDpi xmlns:a14="http://schemas.microsoft.com/office/drawing/2010/main" val="0"/>
              </a:ext>
            </a:extLst>
          </a:blip>
          <a:srcRect/>
          <a:stretch>
            <a:fillRect/>
          </a:stretch>
        </p:blipFill>
        <p:spPr bwMode="auto">
          <a:xfrm>
            <a:off x="3682332" y="2189226"/>
            <a:ext cx="5125960" cy="2928938"/>
          </a:xfrm>
          <a:prstGeom prst="rect">
            <a:avLst/>
          </a:prstGeom>
          <a:noFill/>
        </p:spPr>
      </p:pic>
    </p:spTree>
    <p:extLst>
      <p:ext uri="{BB962C8B-B14F-4D97-AF65-F5344CB8AC3E}">
        <p14:creationId xmlns:p14="http://schemas.microsoft.com/office/powerpoint/2010/main" val="37452223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a:extLst>
              <a:ext uri="{FF2B5EF4-FFF2-40B4-BE49-F238E27FC236}">
                <a16:creationId xmlns:a16="http://schemas.microsoft.com/office/drawing/2014/main" id="{E076BFD4-55D3-8DF6-DDEF-CCCF1728A4AA}"/>
              </a:ext>
            </a:extLst>
          </p:cNvPr>
          <p:cNvPicPr>
            <a:picLocks noChangeAspect="1"/>
          </p:cNvPicPr>
          <p:nvPr/>
        </p:nvPicPr>
        <p:blipFill>
          <a:blip r:embed="rId3"/>
          <a:srcRect l="502" t="2057" r="-1"/>
          <a:stretch/>
        </p:blipFill>
        <p:spPr>
          <a:xfrm>
            <a:off x="0" y="0"/>
            <a:ext cx="12192000" cy="6858000"/>
          </a:xfrm>
          <a:prstGeom prst="rect">
            <a:avLst/>
          </a:prstGeom>
        </p:spPr>
      </p:pic>
      <p:pic>
        <p:nvPicPr>
          <p:cNvPr id="4" name="圖片 3">
            <a:extLst>
              <a:ext uri="{FF2B5EF4-FFF2-40B4-BE49-F238E27FC236}">
                <a16:creationId xmlns:a16="http://schemas.microsoft.com/office/drawing/2014/main" id="{24AD4306-37CF-9129-8A4A-CEDC309BDA47}"/>
              </a:ext>
            </a:extLst>
          </p:cNvPr>
          <p:cNvPicPr>
            <a:picLocks noChangeAspect="1"/>
          </p:cNvPicPr>
          <p:nvPr/>
        </p:nvPicPr>
        <p:blipFill>
          <a:blip r:embed="rId4">
            <a:alphaModFix amt="0"/>
          </a:blip>
          <a:stretch>
            <a:fillRect/>
          </a:stretch>
        </p:blipFill>
        <p:spPr>
          <a:xfrm>
            <a:off x="6239395" y="631768"/>
            <a:ext cx="321426" cy="183524"/>
          </a:xfrm>
          <a:prstGeom prst="rect">
            <a:avLst/>
          </a:prstGeom>
        </p:spPr>
      </p:pic>
      <p:pic>
        <p:nvPicPr>
          <p:cNvPr id="9" name="圖片 8">
            <a:extLst>
              <a:ext uri="{FF2B5EF4-FFF2-40B4-BE49-F238E27FC236}">
                <a16:creationId xmlns:a16="http://schemas.microsoft.com/office/drawing/2014/main" id="{11E3F65C-9E30-EDEF-808F-B461ABDA86C5}"/>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533020" y="2883226"/>
            <a:ext cx="5125960" cy="2928938"/>
          </a:xfrm>
          <a:prstGeom prst="rect">
            <a:avLst/>
          </a:prstGeom>
          <a:noFill/>
        </p:spPr>
      </p:pic>
      <p:sp>
        <p:nvSpPr>
          <p:cNvPr id="10" name="文字方塊 9">
            <a:extLst>
              <a:ext uri="{FF2B5EF4-FFF2-40B4-BE49-F238E27FC236}">
                <a16:creationId xmlns:a16="http://schemas.microsoft.com/office/drawing/2014/main" id="{D3FE74D3-692B-D1D7-67F4-5D4753CEFC28}"/>
              </a:ext>
            </a:extLst>
          </p:cNvPr>
          <p:cNvSpPr txBox="1"/>
          <p:nvPr/>
        </p:nvSpPr>
        <p:spPr>
          <a:xfrm>
            <a:off x="4243932" y="1980309"/>
            <a:ext cx="4188868" cy="830997"/>
          </a:xfrm>
          <a:prstGeom prst="rect">
            <a:avLst/>
          </a:prstGeom>
          <a:noFill/>
        </p:spPr>
        <p:txBody>
          <a:bodyPr wrap="square" rtlCol="0">
            <a:spAutoFit/>
          </a:bodyPr>
          <a:lstStyle/>
          <a:p>
            <a:pPr algn="ctr"/>
            <a:r>
              <a:rPr lang="zh-TW" altLang="en-US"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結果 </a:t>
            </a:r>
            <a:r>
              <a:rPr lang="en-US" altLang="zh-TW"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Outcome</a:t>
            </a:r>
            <a:endParaRPr lang="zh-TW" altLang="en-US"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endParaRPr>
          </a:p>
        </p:txBody>
      </p:sp>
    </p:spTree>
    <p:extLst>
      <p:ext uri="{BB962C8B-B14F-4D97-AF65-F5344CB8AC3E}">
        <p14:creationId xmlns:p14="http://schemas.microsoft.com/office/powerpoint/2010/main" val="11421574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a:extLst>
              <a:ext uri="{FF2B5EF4-FFF2-40B4-BE49-F238E27FC236}">
                <a16:creationId xmlns:a16="http://schemas.microsoft.com/office/drawing/2014/main" id="{E076BFD4-55D3-8DF6-DDEF-CCCF1728A4AA}"/>
              </a:ext>
            </a:extLst>
          </p:cNvPr>
          <p:cNvPicPr>
            <a:picLocks noChangeAspect="1"/>
          </p:cNvPicPr>
          <p:nvPr/>
        </p:nvPicPr>
        <p:blipFill>
          <a:blip r:embed="rId3"/>
          <a:srcRect l="11732" t="17772" r="7981" b="3196"/>
          <a:stretch/>
        </p:blipFill>
        <p:spPr>
          <a:xfrm>
            <a:off x="-1" y="0"/>
            <a:ext cx="12192001" cy="6858000"/>
          </a:xfrm>
          <a:prstGeom prst="rect">
            <a:avLst/>
          </a:prstGeom>
        </p:spPr>
      </p:pic>
      <p:pic>
        <p:nvPicPr>
          <p:cNvPr id="4" name="圖片 3">
            <a:extLst>
              <a:ext uri="{FF2B5EF4-FFF2-40B4-BE49-F238E27FC236}">
                <a16:creationId xmlns:a16="http://schemas.microsoft.com/office/drawing/2014/main" id="{513902E7-6B59-F464-2998-CE590096C863}"/>
              </a:ext>
            </a:extLst>
          </p:cNvPr>
          <p:cNvPicPr>
            <a:picLocks noChangeAspect="1"/>
          </p:cNvPicPr>
          <p:nvPr/>
        </p:nvPicPr>
        <p:blipFill>
          <a:blip r:embed="rId4"/>
          <a:stretch>
            <a:fillRect/>
          </a:stretch>
        </p:blipFill>
        <p:spPr>
          <a:xfrm>
            <a:off x="6848328" y="2316480"/>
            <a:ext cx="4740537" cy="2706693"/>
          </a:xfrm>
          <a:prstGeom prst="rect">
            <a:avLst/>
          </a:prstGeom>
        </p:spPr>
      </p:pic>
      <p:sp>
        <p:nvSpPr>
          <p:cNvPr id="5" name="文字方塊 4">
            <a:extLst>
              <a:ext uri="{FF2B5EF4-FFF2-40B4-BE49-F238E27FC236}">
                <a16:creationId xmlns:a16="http://schemas.microsoft.com/office/drawing/2014/main" id="{C4B30A39-F074-0D85-4531-A1D9DC85E01A}"/>
              </a:ext>
            </a:extLst>
          </p:cNvPr>
          <p:cNvSpPr txBox="1"/>
          <p:nvPr/>
        </p:nvSpPr>
        <p:spPr>
          <a:xfrm>
            <a:off x="7261452" y="1485483"/>
            <a:ext cx="4188868" cy="830997"/>
          </a:xfrm>
          <a:prstGeom prst="rect">
            <a:avLst/>
          </a:prstGeom>
          <a:noFill/>
        </p:spPr>
        <p:txBody>
          <a:bodyPr wrap="square" rtlCol="0">
            <a:spAutoFit/>
          </a:bodyPr>
          <a:lstStyle/>
          <a:p>
            <a:pPr algn="ctr"/>
            <a:r>
              <a:rPr lang="zh-TW" altLang="en-US"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意外 </a:t>
            </a:r>
            <a:r>
              <a:rPr lang="en-US" altLang="zh-TW"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Accident</a:t>
            </a:r>
            <a:endParaRPr lang="zh-TW" altLang="en-US"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endParaRPr>
          </a:p>
        </p:txBody>
      </p:sp>
    </p:spTree>
    <p:extLst>
      <p:ext uri="{BB962C8B-B14F-4D97-AF65-F5344CB8AC3E}">
        <p14:creationId xmlns:p14="http://schemas.microsoft.com/office/powerpoint/2010/main" val="30269742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53E11699-C282-6A29-FA5D-607388BCE394}"/>
              </a:ext>
            </a:extLst>
          </p:cNvPr>
          <p:cNvPicPr>
            <a:picLocks noChangeAspect="1"/>
          </p:cNvPicPr>
          <p:nvPr/>
        </p:nvPicPr>
        <p:blipFill>
          <a:blip r:embed="rId3"/>
          <a:srcRect l="2512" r="1" b="1"/>
          <a:stretch/>
        </p:blipFill>
        <p:spPr>
          <a:xfrm>
            <a:off x="5162052" y="3272588"/>
            <a:ext cx="6105382" cy="3585411"/>
          </a:xfrm>
          <a:prstGeom prst="rect">
            <a:avLst/>
          </a:prstGeom>
        </p:spPr>
      </p:pic>
      <p:pic>
        <p:nvPicPr>
          <p:cNvPr id="5" name="圖片 4">
            <a:extLst>
              <a:ext uri="{FF2B5EF4-FFF2-40B4-BE49-F238E27FC236}">
                <a16:creationId xmlns:a16="http://schemas.microsoft.com/office/drawing/2014/main" id="{6C1CBFAC-DD3C-4F47-F38F-0ADF3613E287}"/>
              </a:ext>
            </a:extLst>
          </p:cNvPr>
          <p:cNvPicPr>
            <a:picLocks noChangeAspect="1"/>
          </p:cNvPicPr>
          <p:nvPr/>
        </p:nvPicPr>
        <p:blipFill>
          <a:blip r:embed="rId4"/>
          <a:srcRect t="6536" r="1" b="1"/>
          <a:stretch/>
        </p:blipFill>
        <p:spPr>
          <a:xfrm>
            <a:off x="20" y="9"/>
            <a:ext cx="7279893" cy="3895335"/>
          </a:xfrm>
          <a:custGeom>
            <a:avLst/>
            <a:gdLst/>
            <a:ahLst/>
            <a:cxnLst/>
            <a:rect l="l" t="t" r="r" b="b"/>
            <a:pathLst>
              <a:path w="7279913" h="3895335">
                <a:moveTo>
                  <a:pt x="0" y="0"/>
                </a:moveTo>
                <a:lnTo>
                  <a:pt x="7279913" y="0"/>
                </a:lnTo>
                <a:lnTo>
                  <a:pt x="7279913" y="3116976"/>
                </a:lnTo>
                <a:lnTo>
                  <a:pt x="5011287" y="3116976"/>
                </a:lnTo>
                <a:lnTo>
                  <a:pt x="5011287" y="3895335"/>
                </a:lnTo>
                <a:lnTo>
                  <a:pt x="0" y="3895335"/>
                </a:lnTo>
                <a:close/>
              </a:path>
            </a:pathLst>
          </a:custGeom>
        </p:spPr>
      </p:pic>
      <p:sp>
        <p:nvSpPr>
          <p:cNvPr id="10" name="Rectangle 9">
            <a:extLst>
              <a:ext uri="{FF2B5EF4-FFF2-40B4-BE49-F238E27FC236}">
                <a16:creationId xmlns:a16="http://schemas.microsoft.com/office/drawing/2014/main" id="{73EDB3DA-AEF0-428A-A317-C42827E6C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58302" y="0"/>
            <a:ext cx="3809132" cy="3116984"/>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A06AD8B-0227-4FF6-AEB4-C66C5A539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69422"/>
            <a:ext cx="5001186" cy="2788578"/>
          </a:xfrm>
          <a:prstGeom prst="rect">
            <a:avLst/>
          </a:prstGeom>
          <a:solidFill>
            <a:schemeClr val="bg2">
              <a:lumMod val="9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DFACEB2-7564-4FB9-B739-C2CE339BA3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23904" y="0"/>
            <a:ext cx="768096" cy="6858000"/>
          </a:xfrm>
          <a:prstGeom prst="rect">
            <a:avLst/>
          </a:prstGeom>
          <a:solidFill>
            <a:srgbClr val="364658">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文字方塊 5">
            <a:extLst>
              <a:ext uri="{FF2B5EF4-FFF2-40B4-BE49-F238E27FC236}">
                <a16:creationId xmlns:a16="http://schemas.microsoft.com/office/drawing/2014/main" id="{80754AD8-2966-3F2E-3854-3F7FDAA53625}"/>
              </a:ext>
            </a:extLst>
          </p:cNvPr>
          <p:cNvSpPr txBox="1"/>
          <p:nvPr/>
        </p:nvSpPr>
        <p:spPr>
          <a:xfrm>
            <a:off x="7625074" y="1558492"/>
            <a:ext cx="3642360" cy="1323439"/>
          </a:xfrm>
          <a:prstGeom prst="rect">
            <a:avLst/>
          </a:prstGeom>
          <a:noFill/>
        </p:spPr>
        <p:txBody>
          <a:bodyPr wrap="square" rtlCol="0">
            <a:spAutoFit/>
          </a:bodyPr>
          <a:lstStyle/>
          <a:p>
            <a:pPr algn="ctr"/>
            <a:r>
              <a:rPr lang="zh-TW" altLang="en-US" sz="40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轉折 </a:t>
            </a:r>
            <a:endParaRPr lang="en-US" altLang="zh-TW" sz="40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endParaRPr>
          </a:p>
          <a:p>
            <a:pPr algn="ctr"/>
            <a:r>
              <a:rPr lang="en-US" altLang="zh-TW" sz="40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Turning Point</a:t>
            </a:r>
            <a:endParaRPr lang="zh-TW" altLang="en-US" sz="40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endParaRPr>
          </a:p>
        </p:txBody>
      </p:sp>
    </p:spTree>
    <p:extLst>
      <p:ext uri="{BB962C8B-B14F-4D97-AF65-F5344CB8AC3E}">
        <p14:creationId xmlns:p14="http://schemas.microsoft.com/office/powerpoint/2010/main" val="14802845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92</TotalTime>
  <Words>2022</Words>
  <Application>Microsoft Office PowerPoint</Application>
  <PresentationFormat>寬螢幕</PresentationFormat>
  <Paragraphs>51</Paragraphs>
  <Slides>10</Slides>
  <Notes>10</Notes>
  <HiddenSlides>0</HiddenSlides>
  <MMClips>0</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10</vt:i4>
      </vt:variant>
    </vt:vector>
  </HeadingPairs>
  <TitlesOfParts>
    <vt:vector size="18" baseType="lpstr">
      <vt:lpstr>華康魏碑體</vt:lpstr>
      <vt:lpstr>Calibri</vt:lpstr>
      <vt:lpstr>標楷體</vt:lpstr>
      <vt:lpstr>Aptos</vt:lpstr>
      <vt:lpstr>Calibri Light</vt:lpstr>
      <vt:lpstr>Meiryo</vt:lpstr>
      <vt:lpstr>Arial</vt:lpstr>
      <vt:lpstr>Office 佈景主題</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cg</dc:creator>
  <cp:lastModifiedBy>Yu-Cheng, Chang</cp:lastModifiedBy>
  <cp:revision>15</cp:revision>
  <dcterms:created xsi:type="dcterms:W3CDTF">2024-09-16T08:29:48Z</dcterms:created>
  <dcterms:modified xsi:type="dcterms:W3CDTF">2024-10-23T08:55:32Z</dcterms:modified>
</cp:coreProperties>
</file>

<file path=docProps/thumbnail.jpeg>
</file>